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ppt" ContentType="application/vnd.ms-powerpoint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7" r:id="rId1"/>
  </p:sldMasterIdLst>
  <p:notesMasterIdLst>
    <p:notesMasterId r:id="rId5"/>
  </p:notesMasterIdLst>
  <p:sldIdLst>
    <p:sldId id="423" r:id="rId2"/>
    <p:sldId id="437" r:id="rId3"/>
    <p:sldId id="426" r:id="rId4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66FFCC"/>
    <a:srgbClr val="A50021"/>
    <a:srgbClr val="99FFCC"/>
    <a:srgbClr val="FF00FF"/>
    <a:srgbClr val="CCFFFF"/>
    <a:srgbClr val="66FF33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17" autoAdjust="0"/>
    <p:restoredTop sz="90303" autoAdjust="0"/>
  </p:normalViewPr>
  <p:slideViewPr>
    <p:cSldViewPr snapToGrid="0" snapToObjects="1">
      <p:cViewPr varScale="1">
        <p:scale>
          <a:sx n="63" d="100"/>
          <a:sy n="63" d="100"/>
        </p:scale>
        <p:origin x="1172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D3E5CA-5001-49F9-84AE-E67C8185FF6F}" type="doc">
      <dgm:prSet loTypeId="urn:microsoft.com/office/officeart/2005/8/layout/vList3" loCatId="list" qsTypeId="urn:microsoft.com/office/officeart/2005/8/quickstyle/3d3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65B84077-DBC3-4708-96AA-C6BE75DC70BF}">
      <dgm:prSet phldrT="[文本]" custT="1"/>
      <dgm:spPr/>
      <dgm:t>
        <a:bodyPr/>
        <a:lstStyle/>
        <a:p>
          <a:pPr algn="just"/>
          <a:r>
            <a:rPr lang="en-US" altLang="zh-CN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体系结构的版本及系列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7C89001-66CB-4997-949E-CE849CAFC9FF}" type="parTrans" cxnId="{F88D79A0-D40E-4CC1-8956-F7B64FA9D437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EA330E9-1206-4771-A483-95A3E256D115}" type="sibTrans" cxnId="{F88D79A0-D40E-4CC1-8956-F7B64FA9D437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DBD53C4-CAE2-4036-840F-6B0C4D38A775}">
      <dgm:prSet phldrT="[文本]" custT="1"/>
      <dgm:spPr/>
      <dgm:t>
        <a:bodyPr/>
        <a:lstStyle/>
        <a:p>
          <a:pPr algn="just"/>
          <a:r>
            <a:rPr lang="en-US" altLang="zh-CN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处理器特征及流水线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AFAEF80-106A-494B-9E9C-2CD7482787D4}" type="parTrans" cxnId="{65240257-7BF5-4BD2-B490-EC8FED59FBF3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7E97D8F-001D-4A60-850C-85B5B70C34E3}" type="sibTrans" cxnId="{65240257-7BF5-4BD2-B490-EC8FED59FBF3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B58092E-295C-4AAF-94BB-178BB5287ACE}">
      <dgm:prSet phldrT="[文本]" custT="1"/>
      <dgm:spPr/>
      <dgm:t>
        <a:bodyPr/>
        <a:lstStyle/>
        <a:p>
          <a:pPr algn="just"/>
          <a:r>
            <a:rPr lang="en-US" altLang="zh-CN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工作模式和工作状态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73DA21E-51E9-46E0-9943-949EED1098F0}" type="parTrans" cxnId="{176E3117-352D-4405-937A-BB997C008C4A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A9A7221-DC08-481B-91F0-CBF4061E7C63}" type="sibTrans" cxnId="{176E3117-352D-4405-937A-BB997C008C4A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8013B35-BD06-44BC-BDC2-45B77F65BB56}">
      <dgm:prSet custT="1"/>
      <dgm:spPr/>
      <dgm:t>
        <a:bodyPr/>
        <a:lstStyle/>
        <a:p>
          <a:pPr algn="just"/>
          <a:r>
            <a:rPr lang="en-US" altLang="zh-CN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寄存器组织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46FE1A0-BF10-4C61-BD1F-B76490237823}" type="parTrans" cxnId="{271EFC04-CC34-4904-8ED7-BDD429374B41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092DB34-7806-44CA-9F01-4AF6A6978C26}" type="sibTrans" cxnId="{271EFC04-CC34-4904-8ED7-BDD429374B41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531B5DC-8EF7-4A86-A149-2E6A5FE8A952}">
      <dgm:prSet custT="1"/>
      <dgm:spPr/>
      <dgm:t>
        <a:bodyPr/>
        <a:lstStyle/>
        <a:p>
          <a:pPr algn="just"/>
          <a:r>
            <a:rPr lang="en-US" altLang="zh-CN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存储体系与数据类型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ADF817F-7A97-4084-A4F9-D541D1DCA282}" type="parTrans" cxnId="{8E4D31C2-808D-47DC-859B-9E7128298229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41C6C0E-FA85-4BB1-B9D7-E8D0D81C4F08}" type="sibTrans" cxnId="{8E4D31C2-808D-47DC-859B-9E7128298229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42523C7-875C-44BC-AAEA-442DDED3EC2E}">
      <dgm:prSet custT="1"/>
      <dgm:spPr/>
      <dgm:t>
        <a:bodyPr/>
        <a:lstStyle/>
        <a:p>
          <a:pPr algn="just"/>
          <a:r>
            <a:rPr lang="en-US" altLang="zh-CN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的指令集及寻址方式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BCAA9F3-BD45-4FDD-8CDA-4AAFE048CE0E}" type="parTrans" cxnId="{FB832632-321B-47A9-98CA-AB4CA9474F81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B155C7C-D43F-4EBB-9442-385EC1D19F82}" type="sibTrans" cxnId="{FB832632-321B-47A9-98CA-AB4CA9474F81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234F3FB-9DC3-4E49-96FF-39577A642899}">
      <dgm:prSet custT="1"/>
      <dgm:spPr/>
      <dgm:t>
        <a:bodyPr/>
        <a:lstStyle/>
        <a:p>
          <a:pPr algn="just"/>
          <a:r>
            <a:rPr lang="en-US" altLang="zh-CN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指令解析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52AE56A-95D1-444B-83D4-295358D75665}" type="parTrans" cxnId="{8517E5B6-C8E8-4A3C-B923-DD8246874F97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1B3A3D1-46E0-47EF-A1BC-C6C6EF49516F}" type="sibTrans" cxnId="{8517E5B6-C8E8-4A3C-B923-DD8246874F97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303320-0322-423B-8ABC-0837B4A18AB8}">
      <dgm:prSet custT="1"/>
      <dgm:spPr/>
      <dgm:t>
        <a:bodyPr/>
        <a:lstStyle/>
        <a:p>
          <a:pPr algn="just"/>
          <a:r>
            <a:rPr lang="en-US" altLang="zh-CN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异常处理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D18F4E4-4511-4A92-95FF-372AD38CA823}" type="parTrans" cxnId="{2BC55773-E804-42E8-944C-BDEB201A96A0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0F79AED-B877-4AB2-821C-6E3FDBBDA0E8}" type="sibTrans" cxnId="{2BC55773-E804-42E8-944C-BDEB201A96A0}">
      <dgm:prSet/>
      <dgm:spPr/>
      <dgm:t>
        <a:bodyPr/>
        <a:lstStyle/>
        <a:p>
          <a:pPr algn="just"/>
          <a:endParaRPr lang="zh-CN" altLang="en-US" sz="24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07A8B37-AA4C-41D7-B1BD-2A38AB2759DD}" type="pres">
      <dgm:prSet presAssocID="{C6D3E5CA-5001-49F9-84AE-E67C8185FF6F}" presName="linearFlow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65A83A7-753E-4BD8-BC6C-8466B1E8AEA5}" type="pres">
      <dgm:prSet presAssocID="{65B84077-DBC3-4708-96AA-C6BE75DC70BF}" presName="composite" presStyleCnt="0"/>
      <dgm:spPr/>
    </dgm:pt>
    <dgm:pt modelId="{816D741B-D3A6-41E6-BDCD-4F869A6AEF88}" type="pres">
      <dgm:prSet presAssocID="{65B84077-DBC3-4708-96AA-C6BE75DC70BF}" presName="imgShp" presStyleLbl="fgImgPlace1" presStyleIdx="0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zh-CN" altLang="en-US"/>
        </a:p>
      </dgm:t>
    </dgm:pt>
    <dgm:pt modelId="{80E9C9CF-FEBA-4BB2-9F22-F6531941B7EC}" type="pres">
      <dgm:prSet presAssocID="{65B84077-DBC3-4708-96AA-C6BE75DC70BF}" presName="txShp" presStyleLbl="node1" presStyleIdx="0" presStyleCnt="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8062FB8-CFFC-4E57-A3E6-08ED3E50965E}" type="pres">
      <dgm:prSet presAssocID="{3EA330E9-1206-4771-A483-95A3E256D115}" presName="spacing" presStyleCnt="0"/>
      <dgm:spPr/>
    </dgm:pt>
    <dgm:pt modelId="{369F74C1-5E59-4358-A037-3B9A0442FA8D}" type="pres">
      <dgm:prSet presAssocID="{EDBD53C4-CAE2-4036-840F-6B0C4D38A775}" presName="composite" presStyleCnt="0"/>
      <dgm:spPr/>
    </dgm:pt>
    <dgm:pt modelId="{B0D2900D-0007-49E2-93E4-055CF03594D2}" type="pres">
      <dgm:prSet presAssocID="{EDBD53C4-CAE2-4036-840F-6B0C4D38A775}" presName="imgShp" presStyleLbl="fgImgPlace1" presStyleIdx="1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zh-CN" altLang="en-US"/>
        </a:p>
      </dgm:t>
    </dgm:pt>
    <dgm:pt modelId="{DE468E87-5DBE-4010-AC8B-517195128A10}" type="pres">
      <dgm:prSet presAssocID="{EDBD53C4-CAE2-4036-840F-6B0C4D38A775}" presName="txShp" presStyleLbl="node1" presStyleIdx="1" presStyleCnt="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231DA28-9B90-4EBF-9ECB-0741980AB072}" type="pres">
      <dgm:prSet presAssocID="{47E97D8F-001D-4A60-850C-85B5B70C34E3}" presName="spacing" presStyleCnt="0"/>
      <dgm:spPr/>
    </dgm:pt>
    <dgm:pt modelId="{08C25D43-3B39-44C8-B64B-3352F14B8F8D}" type="pres">
      <dgm:prSet presAssocID="{FB58092E-295C-4AAF-94BB-178BB5287ACE}" presName="composite" presStyleCnt="0"/>
      <dgm:spPr/>
    </dgm:pt>
    <dgm:pt modelId="{C1C40204-56B5-4CBA-96C4-28520E95D43A}" type="pres">
      <dgm:prSet presAssocID="{FB58092E-295C-4AAF-94BB-178BB5287ACE}" presName="imgShp" presStyleLbl="fgImgPlace1" presStyleIdx="2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zh-CN" altLang="en-US"/>
        </a:p>
      </dgm:t>
    </dgm:pt>
    <dgm:pt modelId="{F2AD46E2-0E14-4C32-80F6-5CD4FC3983AE}" type="pres">
      <dgm:prSet presAssocID="{FB58092E-295C-4AAF-94BB-178BB5287ACE}" presName="txShp" presStyleLbl="node1" presStyleIdx="2" presStyleCnt="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F70CC7B-64F2-485A-9EE3-F5E131B9951E}" type="pres">
      <dgm:prSet presAssocID="{1A9A7221-DC08-481B-91F0-CBF4061E7C63}" presName="spacing" presStyleCnt="0"/>
      <dgm:spPr/>
    </dgm:pt>
    <dgm:pt modelId="{79C22C6D-C5E8-41CC-BC9D-860D3BEAAAEA}" type="pres">
      <dgm:prSet presAssocID="{18013B35-BD06-44BC-BDC2-45B77F65BB56}" presName="composite" presStyleCnt="0"/>
      <dgm:spPr/>
    </dgm:pt>
    <dgm:pt modelId="{66AC7615-AD98-4471-AF23-1524306BB8A8}" type="pres">
      <dgm:prSet presAssocID="{18013B35-BD06-44BC-BDC2-45B77F65BB56}" presName="imgShp" presStyleLbl="fgImgPlace1" presStyleIdx="3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zh-CN" altLang="en-US"/>
        </a:p>
      </dgm:t>
    </dgm:pt>
    <dgm:pt modelId="{F022F040-3A86-401C-9770-479E70CE4C29}" type="pres">
      <dgm:prSet presAssocID="{18013B35-BD06-44BC-BDC2-45B77F65BB56}" presName="txShp" presStyleLbl="node1" presStyleIdx="3" presStyleCnt="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B844021-3E75-4FB4-9D30-78A762ADBF76}" type="pres">
      <dgm:prSet presAssocID="{5092DB34-7806-44CA-9F01-4AF6A6978C26}" presName="spacing" presStyleCnt="0"/>
      <dgm:spPr/>
    </dgm:pt>
    <dgm:pt modelId="{204B98E6-EEEC-4F07-B66C-B8F80F3EB03B}" type="pres">
      <dgm:prSet presAssocID="{8531B5DC-8EF7-4A86-A149-2E6A5FE8A952}" presName="composite" presStyleCnt="0"/>
      <dgm:spPr/>
    </dgm:pt>
    <dgm:pt modelId="{DAA6CE7E-7E57-43D5-A818-A6A7EE561BE0}" type="pres">
      <dgm:prSet presAssocID="{8531B5DC-8EF7-4A86-A149-2E6A5FE8A952}" presName="imgShp" presStyleLbl="fgImgPlace1" presStyleIdx="4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zh-CN" altLang="en-US"/>
        </a:p>
      </dgm:t>
    </dgm:pt>
    <dgm:pt modelId="{36818936-E03B-4C19-AC0F-0F604A1F9DBB}" type="pres">
      <dgm:prSet presAssocID="{8531B5DC-8EF7-4A86-A149-2E6A5FE8A952}" presName="txShp" presStyleLbl="node1" presStyleIdx="4" presStyleCnt="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EACD00F-A52B-45A6-B7E8-46A77728B445}" type="pres">
      <dgm:prSet presAssocID="{841C6C0E-FA85-4BB1-B9D7-E8D0D81C4F08}" presName="spacing" presStyleCnt="0"/>
      <dgm:spPr/>
    </dgm:pt>
    <dgm:pt modelId="{74A4ECB2-4EA7-42A2-A49D-FC0F2274FD45}" type="pres">
      <dgm:prSet presAssocID="{C42523C7-875C-44BC-AAEA-442DDED3EC2E}" presName="composite" presStyleCnt="0"/>
      <dgm:spPr/>
    </dgm:pt>
    <dgm:pt modelId="{95BF0B58-C355-4558-8C71-77C884132ADB}" type="pres">
      <dgm:prSet presAssocID="{C42523C7-875C-44BC-AAEA-442DDED3EC2E}" presName="imgShp" presStyleLbl="fgImgPlace1" presStyleIdx="5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zh-CN" altLang="en-US"/>
        </a:p>
      </dgm:t>
    </dgm:pt>
    <dgm:pt modelId="{3B3D96DA-966D-4330-8F3E-F2F9F28E3A81}" type="pres">
      <dgm:prSet presAssocID="{C42523C7-875C-44BC-AAEA-442DDED3EC2E}" presName="txShp" presStyleLbl="node1" presStyleIdx="5" presStyleCnt="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90007AD-C0C7-41D6-9ED9-460162241975}" type="pres">
      <dgm:prSet presAssocID="{7B155C7C-D43F-4EBB-9442-385EC1D19F82}" presName="spacing" presStyleCnt="0"/>
      <dgm:spPr/>
    </dgm:pt>
    <dgm:pt modelId="{BF1B2647-9F2D-46FE-955C-847130FAB9BA}" type="pres">
      <dgm:prSet presAssocID="{3234F3FB-9DC3-4E49-96FF-39577A642899}" presName="composite" presStyleCnt="0"/>
      <dgm:spPr/>
    </dgm:pt>
    <dgm:pt modelId="{37522190-A551-4BD8-BA1B-724E6F7B4E3F}" type="pres">
      <dgm:prSet presAssocID="{3234F3FB-9DC3-4E49-96FF-39577A642899}" presName="imgShp" presStyleLbl="fgImgPlace1" presStyleIdx="6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zh-CN" altLang="en-US"/>
        </a:p>
      </dgm:t>
    </dgm:pt>
    <dgm:pt modelId="{88D1B057-690F-422C-8EB7-4E8218DF0B73}" type="pres">
      <dgm:prSet presAssocID="{3234F3FB-9DC3-4E49-96FF-39577A642899}" presName="txShp" presStyleLbl="node1" presStyleIdx="6" presStyleCnt="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0C4854-A9E7-4FED-A9F6-ADBC31805127}" type="pres">
      <dgm:prSet presAssocID="{01B3A3D1-46E0-47EF-A1BC-C6C6EF49516F}" presName="spacing" presStyleCnt="0"/>
      <dgm:spPr/>
    </dgm:pt>
    <dgm:pt modelId="{C9AC8AA1-D0C2-49C5-A58A-E9B738E8C4FE}" type="pres">
      <dgm:prSet presAssocID="{51303320-0322-423B-8ABC-0837B4A18AB8}" presName="composite" presStyleCnt="0"/>
      <dgm:spPr/>
    </dgm:pt>
    <dgm:pt modelId="{DFDDB8A7-DCC4-4685-80C7-BB47FAAF015C}" type="pres">
      <dgm:prSet presAssocID="{51303320-0322-423B-8ABC-0837B4A18AB8}" presName="imgShp" presStyleLbl="fgImgPlace1" presStyleIdx="7" presStyleCnt="8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</dgm:spPr>
      <dgm:t>
        <a:bodyPr/>
        <a:lstStyle/>
        <a:p>
          <a:endParaRPr lang="zh-CN" altLang="en-US"/>
        </a:p>
      </dgm:t>
    </dgm:pt>
    <dgm:pt modelId="{7E288CDF-B161-41D9-9186-F7F34132C251}" type="pres">
      <dgm:prSet presAssocID="{51303320-0322-423B-8ABC-0837B4A18AB8}" presName="txShp" presStyleLbl="node1" presStyleIdx="7" presStyleCnt="8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65240257-7BF5-4BD2-B490-EC8FED59FBF3}" srcId="{C6D3E5CA-5001-49F9-84AE-E67C8185FF6F}" destId="{EDBD53C4-CAE2-4036-840F-6B0C4D38A775}" srcOrd="1" destOrd="0" parTransId="{1AFAEF80-106A-494B-9E9C-2CD7482787D4}" sibTransId="{47E97D8F-001D-4A60-850C-85B5B70C34E3}"/>
    <dgm:cxn modelId="{341C6A50-98DE-4A21-A5AB-35E01B2574BB}" type="presOf" srcId="{18013B35-BD06-44BC-BDC2-45B77F65BB56}" destId="{F022F040-3A86-401C-9770-479E70CE4C29}" srcOrd="0" destOrd="0" presId="urn:microsoft.com/office/officeart/2005/8/layout/vList3"/>
    <dgm:cxn modelId="{4ECF5DDC-ED18-45FE-BCD4-477DCBB79F08}" type="presOf" srcId="{FB58092E-295C-4AAF-94BB-178BB5287ACE}" destId="{F2AD46E2-0E14-4C32-80F6-5CD4FC3983AE}" srcOrd="0" destOrd="0" presId="urn:microsoft.com/office/officeart/2005/8/layout/vList3"/>
    <dgm:cxn modelId="{CE1C80F2-B9B9-4106-9588-711CBB41FDF2}" type="presOf" srcId="{8531B5DC-8EF7-4A86-A149-2E6A5FE8A952}" destId="{36818936-E03B-4C19-AC0F-0F604A1F9DBB}" srcOrd="0" destOrd="0" presId="urn:microsoft.com/office/officeart/2005/8/layout/vList3"/>
    <dgm:cxn modelId="{B26CC2D5-0118-4407-AAFF-92343112FDCA}" type="presOf" srcId="{C6D3E5CA-5001-49F9-84AE-E67C8185FF6F}" destId="{F07A8B37-AA4C-41D7-B1BD-2A38AB2759DD}" srcOrd="0" destOrd="0" presId="urn:microsoft.com/office/officeart/2005/8/layout/vList3"/>
    <dgm:cxn modelId="{D720A48E-2AB5-4BBF-8708-A66E82803BD2}" type="presOf" srcId="{C42523C7-875C-44BC-AAEA-442DDED3EC2E}" destId="{3B3D96DA-966D-4330-8F3E-F2F9F28E3A81}" srcOrd="0" destOrd="0" presId="urn:microsoft.com/office/officeart/2005/8/layout/vList3"/>
    <dgm:cxn modelId="{F88D79A0-D40E-4CC1-8956-F7B64FA9D437}" srcId="{C6D3E5CA-5001-49F9-84AE-E67C8185FF6F}" destId="{65B84077-DBC3-4708-96AA-C6BE75DC70BF}" srcOrd="0" destOrd="0" parTransId="{17C89001-66CB-4997-949E-CE849CAFC9FF}" sibTransId="{3EA330E9-1206-4771-A483-95A3E256D115}"/>
    <dgm:cxn modelId="{176E3117-352D-4405-937A-BB997C008C4A}" srcId="{C6D3E5CA-5001-49F9-84AE-E67C8185FF6F}" destId="{FB58092E-295C-4AAF-94BB-178BB5287ACE}" srcOrd="2" destOrd="0" parTransId="{F73DA21E-51E9-46E0-9943-949EED1098F0}" sibTransId="{1A9A7221-DC08-481B-91F0-CBF4061E7C63}"/>
    <dgm:cxn modelId="{BF0090EC-9DDD-409A-B2FF-135EF0038DCF}" type="presOf" srcId="{65B84077-DBC3-4708-96AA-C6BE75DC70BF}" destId="{80E9C9CF-FEBA-4BB2-9F22-F6531941B7EC}" srcOrd="0" destOrd="0" presId="urn:microsoft.com/office/officeart/2005/8/layout/vList3"/>
    <dgm:cxn modelId="{0548E12C-4C4C-412D-A85B-834C666B7DF4}" type="presOf" srcId="{EDBD53C4-CAE2-4036-840F-6B0C4D38A775}" destId="{DE468E87-5DBE-4010-AC8B-517195128A10}" srcOrd="0" destOrd="0" presId="urn:microsoft.com/office/officeart/2005/8/layout/vList3"/>
    <dgm:cxn modelId="{271EFC04-CC34-4904-8ED7-BDD429374B41}" srcId="{C6D3E5CA-5001-49F9-84AE-E67C8185FF6F}" destId="{18013B35-BD06-44BC-BDC2-45B77F65BB56}" srcOrd="3" destOrd="0" parTransId="{B46FE1A0-BF10-4C61-BD1F-B76490237823}" sibTransId="{5092DB34-7806-44CA-9F01-4AF6A6978C26}"/>
    <dgm:cxn modelId="{D234029B-DB8B-4738-AAC3-D80B82BC4F0C}" type="presOf" srcId="{51303320-0322-423B-8ABC-0837B4A18AB8}" destId="{7E288CDF-B161-41D9-9186-F7F34132C251}" srcOrd="0" destOrd="0" presId="urn:microsoft.com/office/officeart/2005/8/layout/vList3"/>
    <dgm:cxn modelId="{FB832632-321B-47A9-98CA-AB4CA9474F81}" srcId="{C6D3E5CA-5001-49F9-84AE-E67C8185FF6F}" destId="{C42523C7-875C-44BC-AAEA-442DDED3EC2E}" srcOrd="5" destOrd="0" parTransId="{1BCAA9F3-BD45-4FDD-8CDA-4AAFE048CE0E}" sibTransId="{7B155C7C-D43F-4EBB-9442-385EC1D19F82}"/>
    <dgm:cxn modelId="{8517E5B6-C8E8-4A3C-B923-DD8246874F97}" srcId="{C6D3E5CA-5001-49F9-84AE-E67C8185FF6F}" destId="{3234F3FB-9DC3-4E49-96FF-39577A642899}" srcOrd="6" destOrd="0" parTransId="{352AE56A-95D1-444B-83D4-295358D75665}" sibTransId="{01B3A3D1-46E0-47EF-A1BC-C6C6EF49516F}"/>
    <dgm:cxn modelId="{BECE9B9C-4408-4427-B4BC-6119381F08B3}" type="presOf" srcId="{3234F3FB-9DC3-4E49-96FF-39577A642899}" destId="{88D1B057-690F-422C-8EB7-4E8218DF0B73}" srcOrd="0" destOrd="0" presId="urn:microsoft.com/office/officeart/2005/8/layout/vList3"/>
    <dgm:cxn modelId="{8E4D31C2-808D-47DC-859B-9E7128298229}" srcId="{C6D3E5CA-5001-49F9-84AE-E67C8185FF6F}" destId="{8531B5DC-8EF7-4A86-A149-2E6A5FE8A952}" srcOrd="4" destOrd="0" parTransId="{BADF817F-7A97-4084-A4F9-D541D1DCA282}" sibTransId="{841C6C0E-FA85-4BB1-B9D7-E8D0D81C4F08}"/>
    <dgm:cxn modelId="{2BC55773-E804-42E8-944C-BDEB201A96A0}" srcId="{C6D3E5CA-5001-49F9-84AE-E67C8185FF6F}" destId="{51303320-0322-423B-8ABC-0837B4A18AB8}" srcOrd="7" destOrd="0" parTransId="{1D18F4E4-4511-4A92-95FF-372AD38CA823}" sibTransId="{A0F79AED-B877-4AB2-821C-6E3FDBBDA0E8}"/>
    <dgm:cxn modelId="{CAB6F579-FE22-470C-B427-3DD75D73AC91}" type="presParOf" srcId="{F07A8B37-AA4C-41D7-B1BD-2A38AB2759DD}" destId="{265A83A7-753E-4BD8-BC6C-8466B1E8AEA5}" srcOrd="0" destOrd="0" presId="urn:microsoft.com/office/officeart/2005/8/layout/vList3"/>
    <dgm:cxn modelId="{23C48E0A-C61A-4F89-B295-F2E103D096B7}" type="presParOf" srcId="{265A83A7-753E-4BD8-BC6C-8466B1E8AEA5}" destId="{816D741B-D3A6-41E6-BDCD-4F869A6AEF88}" srcOrd="0" destOrd="0" presId="urn:microsoft.com/office/officeart/2005/8/layout/vList3"/>
    <dgm:cxn modelId="{0DD826C3-1DC4-4A54-B2E5-619386DE9199}" type="presParOf" srcId="{265A83A7-753E-4BD8-BC6C-8466B1E8AEA5}" destId="{80E9C9CF-FEBA-4BB2-9F22-F6531941B7EC}" srcOrd="1" destOrd="0" presId="urn:microsoft.com/office/officeart/2005/8/layout/vList3"/>
    <dgm:cxn modelId="{D947D866-929D-48C0-9FF9-606BCE0121CC}" type="presParOf" srcId="{F07A8B37-AA4C-41D7-B1BD-2A38AB2759DD}" destId="{D8062FB8-CFFC-4E57-A3E6-08ED3E50965E}" srcOrd="1" destOrd="0" presId="urn:microsoft.com/office/officeart/2005/8/layout/vList3"/>
    <dgm:cxn modelId="{52280CF1-FB66-4C98-92F3-9905C4CD34FC}" type="presParOf" srcId="{F07A8B37-AA4C-41D7-B1BD-2A38AB2759DD}" destId="{369F74C1-5E59-4358-A037-3B9A0442FA8D}" srcOrd="2" destOrd="0" presId="urn:microsoft.com/office/officeart/2005/8/layout/vList3"/>
    <dgm:cxn modelId="{002DBFE9-6309-4E91-BA09-6CDC093D2768}" type="presParOf" srcId="{369F74C1-5E59-4358-A037-3B9A0442FA8D}" destId="{B0D2900D-0007-49E2-93E4-055CF03594D2}" srcOrd="0" destOrd="0" presId="urn:microsoft.com/office/officeart/2005/8/layout/vList3"/>
    <dgm:cxn modelId="{3B9898BB-D262-413A-AEC1-7F5FB04D05D8}" type="presParOf" srcId="{369F74C1-5E59-4358-A037-3B9A0442FA8D}" destId="{DE468E87-5DBE-4010-AC8B-517195128A10}" srcOrd="1" destOrd="0" presId="urn:microsoft.com/office/officeart/2005/8/layout/vList3"/>
    <dgm:cxn modelId="{36C161B1-20A6-41F7-8137-BECA56FA71DC}" type="presParOf" srcId="{F07A8B37-AA4C-41D7-B1BD-2A38AB2759DD}" destId="{F231DA28-9B90-4EBF-9ECB-0741980AB072}" srcOrd="3" destOrd="0" presId="urn:microsoft.com/office/officeart/2005/8/layout/vList3"/>
    <dgm:cxn modelId="{53B31459-E230-4D95-94FC-0B4B23A2452D}" type="presParOf" srcId="{F07A8B37-AA4C-41D7-B1BD-2A38AB2759DD}" destId="{08C25D43-3B39-44C8-B64B-3352F14B8F8D}" srcOrd="4" destOrd="0" presId="urn:microsoft.com/office/officeart/2005/8/layout/vList3"/>
    <dgm:cxn modelId="{2BFEEF43-F6B9-44F3-B90B-A8C03E8A6593}" type="presParOf" srcId="{08C25D43-3B39-44C8-B64B-3352F14B8F8D}" destId="{C1C40204-56B5-4CBA-96C4-28520E95D43A}" srcOrd="0" destOrd="0" presId="urn:microsoft.com/office/officeart/2005/8/layout/vList3"/>
    <dgm:cxn modelId="{5625074B-289C-4037-8EE3-F7124207CEB8}" type="presParOf" srcId="{08C25D43-3B39-44C8-B64B-3352F14B8F8D}" destId="{F2AD46E2-0E14-4C32-80F6-5CD4FC3983AE}" srcOrd="1" destOrd="0" presId="urn:microsoft.com/office/officeart/2005/8/layout/vList3"/>
    <dgm:cxn modelId="{A18C1E98-4201-4C79-B4B7-A80BCBA9652F}" type="presParOf" srcId="{F07A8B37-AA4C-41D7-B1BD-2A38AB2759DD}" destId="{1F70CC7B-64F2-485A-9EE3-F5E131B9951E}" srcOrd="5" destOrd="0" presId="urn:microsoft.com/office/officeart/2005/8/layout/vList3"/>
    <dgm:cxn modelId="{6B13C5CA-9776-4A55-99C8-ABA6E682F78A}" type="presParOf" srcId="{F07A8B37-AA4C-41D7-B1BD-2A38AB2759DD}" destId="{79C22C6D-C5E8-41CC-BC9D-860D3BEAAAEA}" srcOrd="6" destOrd="0" presId="urn:microsoft.com/office/officeart/2005/8/layout/vList3"/>
    <dgm:cxn modelId="{F317060B-242D-4E4E-A936-FA25511B5F94}" type="presParOf" srcId="{79C22C6D-C5E8-41CC-BC9D-860D3BEAAAEA}" destId="{66AC7615-AD98-4471-AF23-1524306BB8A8}" srcOrd="0" destOrd="0" presId="urn:microsoft.com/office/officeart/2005/8/layout/vList3"/>
    <dgm:cxn modelId="{03892205-F0A0-4A0E-BF65-593FD3AAEBDC}" type="presParOf" srcId="{79C22C6D-C5E8-41CC-BC9D-860D3BEAAAEA}" destId="{F022F040-3A86-401C-9770-479E70CE4C29}" srcOrd="1" destOrd="0" presId="urn:microsoft.com/office/officeart/2005/8/layout/vList3"/>
    <dgm:cxn modelId="{337F76C5-723B-490A-9D34-2F621E70169A}" type="presParOf" srcId="{F07A8B37-AA4C-41D7-B1BD-2A38AB2759DD}" destId="{0B844021-3E75-4FB4-9D30-78A762ADBF76}" srcOrd="7" destOrd="0" presId="urn:microsoft.com/office/officeart/2005/8/layout/vList3"/>
    <dgm:cxn modelId="{94C79150-BB38-4700-9B56-B112941AEB36}" type="presParOf" srcId="{F07A8B37-AA4C-41D7-B1BD-2A38AB2759DD}" destId="{204B98E6-EEEC-4F07-B66C-B8F80F3EB03B}" srcOrd="8" destOrd="0" presId="urn:microsoft.com/office/officeart/2005/8/layout/vList3"/>
    <dgm:cxn modelId="{6FFB041C-C920-4D69-B191-28B771CAABF4}" type="presParOf" srcId="{204B98E6-EEEC-4F07-B66C-B8F80F3EB03B}" destId="{DAA6CE7E-7E57-43D5-A818-A6A7EE561BE0}" srcOrd="0" destOrd="0" presId="urn:microsoft.com/office/officeart/2005/8/layout/vList3"/>
    <dgm:cxn modelId="{BC7665AB-5B90-45E2-ACDB-94B7DFAC7EF8}" type="presParOf" srcId="{204B98E6-EEEC-4F07-B66C-B8F80F3EB03B}" destId="{36818936-E03B-4C19-AC0F-0F604A1F9DBB}" srcOrd="1" destOrd="0" presId="urn:microsoft.com/office/officeart/2005/8/layout/vList3"/>
    <dgm:cxn modelId="{F6491E36-F291-481F-8DAC-4EBDCBD6CA08}" type="presParOf" srcId="{F07A8B37-AA4C-41D7-B1BD-2A38AB2759DD}" destId="{5EACD00F-A52B-45A6-B7E8-46A77728B445}" srcOrd="9" destOrd="0" presId="urn:microsoft.com/office/officeart/2005/8/layout/vList3"/>
    <dgm:cxn modelId="{F9F23D58-EB74-4B93-8A2D-B188465D831F}" type="presParOf" srcId="{F07A8B37-AA4C-41D7-B1BD-2A38AB2759DD}" destId="{74A4ECB2-4EA7-42A2-A49D-FC0F2274FD45}" srcOrd="10" destOrd="0" presId="urn:microsoft.com/office/officeart/2005/8/layout/vList3"/>
    <dgm:cxn modelId="{0019F338-64F3-4B55-9254-E9BCE7BE64D9}" type="presParOf" srcId="{74A4ECB2-4EA7-42A2-A49D-FC0F2274FD45}" destId="{95BF0B58-C355-4558-8C71-77C884132ADB}" srcOrd="0" destOrd="0" presId="urn:microsoft.com/office/officeart/2005/8/layout/vList3"/>
    <dgm:cxn modelId="{75F06B84-AAFC-440D-8B57-502F62F5B892}" type="presParOf" srcId="{74A4ECB2-4EA7-42A2-A49D-FC0F2274FD45}" destId="{3B3D96DA-966D-4330-8F3E-F2F9F28E3A81}" srcOrd="1" destOrd="0" presId="urn:microsoft.com/office/officeart/2005/8/layout/vList3"/>
    <dgm:cxn modelId="{412E981E-932F-4ECB-B2AB-763288FEBF35}" type="presParOf" srcId="{F07A8B37-AA4C-41D7-B1BD-2A38AB2759DD}" destId="{C90007AD-C0C7-41D6-9ED9-460162241975}" srcOrd="11" destOrd="0" presId="urn:microsoft.com/office/officeart/2005/8/layout/vList3"/>
    <dgm:cxn modelId="{7E57C899-5A20-42F5-BFF0-20CA0B92AC32}" type="presParOf" srcId="{F07A8B37-AA4C-41D7-B1BD-2A38AB2759DD}" destId="{BF1B2647-9F2D-46FE-955C-847130FAB9BA}" srcOrd="12" destOrd="0" presId="urn:microsoft.com/office/officeart/2005/8/layout/vList3"/>
    <dgm:cxn modelId="{D54E0FCD-489C-4883-8967-B20AFB24CFB6}" type="presParOf" srcId="{BF1B2647-9F2D-46FE-955C-847130FAB9BA}" destId="{37522190-A551-4BD8-BA1B-724E6F7B4E3F}" srcOrd="0" destOrd="0" presId="urn:microsoft.com/office/officeart/2005/8/layout/vList3"/>
    <dgm:cxn modelId="{EBF57AC4-4E06-44BA-B453-CDCCE05A6CCC}" type="presParOf" srcId="{BF1B2647-9F2D-46FE-955C-847130FAB9BA}" destId="{88D1B057-690F-422C-8EB7-4E8218DF0B73}" srcOrd="1" destOrd="0" presId="urn:microsoft.com/office/officeart/2005/8/layout/vList3"/>
    <dgm:cxn modelId="{6CAB84AA-F4AA-4EDD-8005-66917A5326E0}" type="presParOf" srcId="{F07A8B37-AA4C-41D7-B1BD-2A38AB2759DD}" destId="{C70C4854-A9E7-4FED-A9F6-ADBC31805127}" srcOrd="13" destOrd="0" presId="urn:microsoft.com/office/officeart/2005/8/layout/vList3"/>
    <dgm:cxn modelId="{FEE5BE0F-3615-45FE-B297-AB99AD377DD8}" type="presParOf" srcId="{F07A8B37-AA4C-41D7-B1BD-2A38AB2759DD}" destId="{C9AC8AA1-D0C2-49C5-A58A-E9B738E8C4FE}" srcOrd="14" destOrd="0" presId="urn:microsoft.com/office/officeart/2005/8/layout/vList3"/>
    <dgm:cxn modelId="{213D59DF-E7DB-4ED8-90DF-7992F0D949BF}" type="presParOf" srcId="{C9AC8AA1-D0C2-49C5-A58A-E9B738E8C4FE}" destId="{DFDDB8A7-DCC4-4685-80C7-BB47FAAF015C}" srcOrd="0" destOrd="0" presId="urn:microsoft.com/office/officeart/2005/8/layout/vList3"/>
    <dgm:cxn modelId="{63A3E3D1-B51A-446D-8EC2-C19139A579DA}" type="presParOf" srcId="{C9AC8AA1-D0C2-49C5-A58A-E9B738E8C4FE}" destId="{7E288CDF-B161-41D9-9186-F7F34132C251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382FB27-BCBF-4A63-8F75-C6C1089FD799}" type="doc">
      <dgm:prSet loTypeId="urn:microsoft.com/office/officeart/2005/8/layout/hList6" loCatId="list" qsTypeId="urn:microsoft.com/office/officeart/2005/8/quickstyle/3d2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54EDF8EF-8FF0-4C8B-AD0E-B365B1D95BFF}">
      <dgm:prSet phldrT="[文本]"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流水线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DC228F9-DEC2-486E-B768-61EBAE4519D0}" type="parTrans" cxnId="{F3595C3F-945B-4D13-B132-1E36932AD05E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4F693BC-446D-44FD-9CD7-51363D3D3233}" type="sibTrans" cxnId="{F3595C3F-945B-4D13-B132-1E36932AD05E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AE94464-204D-446B-96AD-EC9D17CB58BF}">
      <dgm:prSet phldrT="[文本]"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工作模式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1E7D0AE-71E6-4FE3-8C66-5D114CAD4396}" type="parTrans" cxnId="{92AA6ABB-BEAE-4994-B533-6622105BCA3B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2AC1EB0-D349-44A9-8C01-AE75DD869473}" type="sibTrans" cxnId="{92AA6ABB-BEAE-4994-B533-6622105BCA3B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9536ED5-FD24-4D6A-9513-68946E53B15C}">
      <dgm:prSet phldrT="[文本]"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工作状态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5759BFA-C088-4583-BD06-939A64263900}" type="parTrans" cxnId="{489E70D1-C422-4046-A682-5434C069B562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565FC52-4F2E-43EE-AF91-C32977A2EA18}" type="sibTrans" cxnId="{489E70D1-C422-4046-A682-5434C069B562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B14D3C9-CF50-4E25-AC8D-3AEBD3AF45FC}">
      <dgm:prSet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寄存器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4020563-AF2E-4A54-BEF7-C2E01647DAF5}" type="parTrans" cxnId="{A2258D70-EA78-4F30-BCD5-DAEA7B2FFDBF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1A3AB11-AE87-41C1-AF0E-875E6A52EC71}" type="sibTrans" cxnId="{A2258D70-EA78-4F30-BCD5-DAEA7B2FFDBF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9DC208F-07A1-4EA6-AD96-82E122BFD20E}">
      <dgm:prSet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存储体系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29078A4-9F44-495C-9417-133784FC117C}" type="parTrans" cxnId="{FECC6449-361A-456C-A6F9-4D108CEC36C0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246EB8A-36F2-49D1-B98A-BABF2E5A0258}" type="sibTrans" cxnId="{FECC6449-361A-456C-A6F9-4D108CEC36C0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C7E2EC2-1676-4224-B032-6327724A9CDB}">
      <dgm:prSet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指令格式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F2CAD79-93DE-4F21-81B1-B6CA7F3DE3EB}" type="parTrans" cxnId="{1CDCF1D7-13C3-4B6D-A6E8-DE59CD2951FC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877E027-809D-4625-95D4-A9F8B7B3FA38}" type="sibTrans" cxnId="{1CDCF1D7-13C3-4B6D-A6E8-DE59CD2951FC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7E83E28-C43C-4EA7-B0CF-808E7F6ED79C}">
      <dgm:prSet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寻址方式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9DE3A5D-2433-43CA-A8AC-2B6937546616}" type="parTrans" cxnId="{6C8CB663-2CC1-4B4E-8935-B0E7C1B1A03B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4AFC15A-01FD-4E65-82B8-AF1B93512C0C}" type="sibTrans" cxnId="{6C8CB663-2CC1-4B4E-8935-B0E7C1B1A03B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6E3A528-B7DB-41FE-BB39-035D145A2545}">
      <dgm:prSet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指令解析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E982926-E522-439F-A287-72F0A724FFC7}" type="parTrans" cxnId="{AA7DAD12-AF33-4663-8F74-78860D41CF81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62D9187-1873-4471-8191-42BCE74814F5}" type="sibTrans" cxnId="{AA7DAD12-AF33-4663-8F74-78860D41CF81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3EE24FF-2302-4561-9BD4-CF62F30B1ED9}">
      <dgm:prSet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异常处理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CFFA5C1-1A41-4B31-9648-E0607DB050A2}" type="parTrans" cxnId="{C5854AD7-FF02-4E2B-A733-6ACD6C147336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89E4308-A38F-408B-A108-D98B3E27EBF0}" type="sibTrans" cxnId="{C5854AD7-FF02-4E2B-A733-6ACD6C147336}">
      <dgm:prSet/>
      <dgm:spPr/>
      <dgm:t>
        <a:bodyPr/>
        <a:lstStyle/>
        <a:p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E910FBF-0004-475C-98A1-500AFBF290C8}">
      <dgm:prSet/>
      <dgm:spPr/>
      <dgm:t>
        <a:bodyPr/>
        <a:lstStyle/>
        <a:p>
          <a:r>
            <a:rPr lang="zh-CN" altLang="en-US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本讲习题</a:t>
          </a:r>
          <a:endParaRPr lang="zh-CN" altLang="en-US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7DB6F14-9D8D-4FCE-A099-9EF895919135}" type="parTrans" cxnId="{C4B84B0F-93F1-4F87-B45B-C3C7788AD022}">
      <dgm:prSet/>
      <dgm:spPr/>
      <dgm:t>
        <a:bodyPr/>
        <a:lstStyle/>
        <a:p>
          <a:endParaRPr lang="zh-CN" altLang="en-US"/>
        </a:p>
      </dgm:t>
    </dgm:pt>
    <dgm:pt modelId="{E969E45B-6825-4E0F-8E22-70E04F4B1327}" type="sibTrans" cxnId="{C4B84B0F-93F1-4F87-B45B-C3C7788AD022}">
      <dgm:prSet/>
      <dgm:spPr/>
      <dgm:t>
        <a:bodyPr/>
        <a:lstStyle/>
        <a:p>
          <a:endParaRPr lang="zh-CN" altLang="en-US"/>
        </a:p>
      </dgm:t>
    </dgm:pt>
    <dgm:pt modelId="{9E328BF2-AA65-42ED-ABA3-D3D2E7A8294A}" type="pres">
      <dgm:prSet presAssocID="{D382FB27-BCBF-4A63-8F75-C6C1089FD79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66C789F3-B889-4884-A6FE-7F483FBD4FB8}" type="pres">
      <dgm:prSet presAssocID="{54EDF8EF-8FF0-4C8B-AD0E-B365B1D95BFF}" presName="node" presStyleLbl="node1" presStyleIdx="0" presStyleCnt="10" custLinFactX="5164" custLinFactNeighborX="100000" custLinFactNeighborY="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561F25C-F525-4C26-AE8F-19E1A4EE2F15}" type="pres">
      <dgm:prSet presAssocID="{C4F693BC-446D-44FD-9CD7-51363D3D3233}" presName="sibTrans" presStyleCnt="0"/>
      <dgm:spPr/>
    </dgm:pt>
    <dgm:pt modelId="{B3A61200-267D-495D-80FD-9A14170B7344}" type="pres">
      <dgm:prSet presAssocID="{6AE94464-204D-446B-96AD-EC9D17CB58BF}" presName="node" presStyleLbl="node1" presStyleIdx="1" presStyleCnt="1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3E50EB0-7D65-483F-A6F3-984B004061A7}" type="pres">
      <dgm:prSet presAssocID="{B2AC1EB0-D349-44A9-8C01-AE75DD869473}" presName="sibTrans" presStyleCnt="0"/>
      <dgm:spPr/>
    </dgm:pt>
    <dgm:pt modelId="{80B63601-5BB8-441B-9A63-CDBC5D4F1E04}" type="pres">
      <dgm:prSet presAssocID="{39536ED5-FD24-4D6A-9513-68946E53B15C}" presName="node" presStyleLbl="node1" presStyleIdx="2" presStyleCnt="1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DA96A1B-051F-4D75-A742-A4DC91907130}" type="pres">
      <dgm:prSet presAssocID="{6565FC52-4F2E-43EE-AF91-C32977A2EA18}" presName="sibTrans" presStyleCnt="0"/>
      <dgm:spPr/>
    </dgm:pt>
    <dgm:pt modelId="{AA238EA6-5934-482A-A8A0-8C259EC4B607}" type="pres">
      <dgm:prSet presAssocID="{7B14D3C9-CF50-4E25-AC8D-3AEBD3AF45FC}" presName="node" presStyleLbl="node1" presStyleIdx="3" presStyleCnt="1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400502-436E-4762-9EBD-C3A531783612}" type="pres">
      <dgm:prSet presAssocID="{01A3AB11-AE87-41C1-AF0E-875E6A52EC71}" presName="sibTrans" presStyleCnt="0"/>
      <dgm:spPr/>
    </dgm:pt>
    <dgm:pt modelId="{33476AEF-F3A9-4BB4-80A5-64B3BBB0CAA0}" type="pres">
      <dgm:prSet presAssocID="{E9DC208F-07A1-4EA6-AD96-82E122BFD20E}" presName="node" presStyleLbl="node1" presStyleIdx="4" presStyleCnt="1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F4A7DEC-783B-422F-81B8-9780E17D0ED3}" type="pres">
      <dgm:prSet presAssocID="{3246EB8A-36F2-49D1-B98A-BABF2E5A0258}" presName="sibTrans" presStyleCnt="0"/>
      <dgm:spPr/>
    </dgm:pt>
    <dgm:pt modelId="{F258F7E7-6F89-467F-8FF6-9805D3C0D9AE}" type="pres">
      <dgm:prSet presAssocID="{3C7E2EC2-1676-4224-B032-6327724A9CDB}" presName="node" presStyleLbl="node1" presStyleIdx="5" presStyleCnt="1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437998B-FFE2-460C-85E1-F539B921D443}" type="pres">
      <dgm:prSet presAssocID="{C877E027-809D-4625-95D4-A9F8B7B3FA38}" presName="sibTrans" presStyleCnt="0"/>
      <dgm:spPr/>
    </dgm:pt>
    <dgm:pt modelId="{E1F5ACBB-35A5-4B59-9552-3F9403FA8D93}" type="pres">
      <dgm:prSet presAssocID="{27E83E28-C43C-4EA7-B0CF-808E7F6ED79C}" presName="node" presStyleLbl="node1" presStyleIdx="6" presStyleCnt="1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37D394F-80CD-4AD5-9F43-1A51A39B2ABB}" type="pres">
      <dgm:prSet presAssocID="{34AFC15A-01FD-4E65-82B8-AF1B93512C0C}" presName="sibTrans" presStyleCnt="0"/>
      <dgm:spPr/>
    </dgm:pt>
    <dgm:pt modelId="{E30B6A47-14DB-460F-B041-7B9B2BD670EE}" type="pres">
      <dgm:prSet presAssocID="{A6E3A528-B7DB-41FE-BB39-035D145A2545}" presName="node" presStyleLbl="node1" presStyleIdx="7" presStyleCnt="1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DF9C348-FA76-4B44-A2BC-FC22E8DD809F}" type="pres">
      <dgm:prSet presAssocID="{462D9187-1873-4471-8191-42BCE74814F5}" presName="sibTrans" presStyleCnt="0"/>
      <dgm:spPr/>
    </dgm:pt>
    <dgm:pt modelId="{B29347D2-FBB8-4F5F-B361-E99A6CC23B5E}" type="pres">
      <dgm:prSet presAssocID="{33EE24FF-2302-4561-9BD4-CF62F30B1ED9}" presName="node" presStyleLbl="node1" presStyleIdx="8" presStyleCnt="1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A2A2CA-2BD6-4956-AA71-52C8DD51D6B4}" type="pres">
      <dgm:prSet presAssocID="{A89E4308-A38F-408B-A108-D98B3E27EBF0}" presName="sibTrans" presStyleCnt="0"/>
      <dgm:spPr/>
    </dgm:pt>
    <dgm:pt modelId="{65D96FA8-592F-4DB2-AE06-017840DEA2EB}" type="pres">
      <dgm:prSet presAssocID="{5E910FBF-0004-475C-98A1-500AFBF290C8}" presName="node" presStyleLbl="node1" presStyleIdx="9" presStyleCnt="10" custLinFactNeighborX="3716" custLinFactNeighborY="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D440B14-F74D-403B-B147-A080E03EBFA8}" type="presOf" srcId="{33EE24FF-2302-4561-9BD4-CF62F30B1ED9}" destId="{B29347D2-FBB8-4F5F-B361-E99A6CC23B5E}" srcOrd="0" destOrd="0" presId="urn:microsoft.com/office/officeart/2005/8/layout/hList6"/>
    <dgm:cxn modelId="{5D074809-24E9-4173-B709-89D407D9FE66}" type="presOf" srcId="{54EDF8EF-8FF0-4C8B-AD0E-B365B1D95BFF}" destId="{66C789F3-B889-4884-A6FE-7F483FBD4FB8}" srcOrd="0" destOrd="0" presId="urn:microsoft.com/office/officeart/2005/8/layout/hList6"/>
    <dgm:cxn modelId="{6DEC5A73-D2A6-46D2-A9B1-8E34E116A081}" type="presOf" srcId="{27E83E28-C43C-4EA7-B0CF-808E7F6ED79C}" destId="{E1F5ACBB-35A5-4B59-9552-3F9403FA8D93}" srcOrd="0" destOrd="0" presId="urn:microsoft.com/office/officeart/2005/8/layout/hList6"/>
    <dgm:cxn modelId="{1CDCF1D7-13C3-4B6D-A6E8-DE59CD2951FC}" srcId="{D382FB27-BCBF-4A63-8F75-C6C1089FD799}" destId="{3C7E2EC2-1676-4224-B032-6327724A9CDB}" srcOrd="5" destOrd="0" parTransId="{7F2CAD79-93DE-4F21-81B1-B6CA7F3DE3EB}" sibTransId="{C877E027-809D-4625-95D4-A9F8B7B3FA38}"/>
    <dgm:cxn modelId="{AA7DAD12-AF33-4663-8F74-78860D41CF81}" srcId="{D382FB27-BCBF-4A63-8F75-C6C1089FD799}" destId="{A6E3A528-B7DB-41FE-BB39-035D145A2545}" srcOrd="7" destOrd="0" parTransId="{7E982926-E522-439F-A287-72F0A724FFC7}" sibTransId="{462D9187-1873-4471-8191-42BCE74814F5}"/>
    <dgm:cxn modelId="{489E70D1-C422-4046-A682-5434C069B562}" srcId="{D382FB27-BCBF-4A63-8F75-C6C1089FD799}" destId="{39536ED5-FD24-4D6A-9513-68946E53B15C}" srcOrd="2" destOrd="0" parTransId="{15759BFA-C088-4583-BD06-939A64263900}" sibTransId="{6565FC52-4F2E-43EE-AF91-C32977A2EA18}"/>
    <dgm:cxn modelId="{92AA6ABB-BEAE-4994-B533-6622105BCA3B}" srcId="{D382FB27-BCBF-4A63-8F75-C6C1089FD799}" destId="{6AE94464-204D-446B-96AD-EC9D17CB58BF}" srcOrd="1" destOrd="0" parTransId="{B1E7D0AE-71E6-4FE3-8C66-5D114CAD4396}" sibTransId="{B2AC1EB0-D349-44A9-8C01-AE75DD869473}"/>
    <dgm:cxn modelId="{35BB890A-39DB-4691-8573-DE3F779A189C}" type="presOf" srcId="{5E910FBF-0004-475C-98A1-500AFBF290C8}" destId="{65D96FA8-592F-4DB2-AE06-017840DEA2EB}" srcOrd="0" destOrd="0" presId="urn:microsoft.com/office/officeart/2005/8/layout/hList6"/>
    <dgm:cxn modelId="{5123E501-C282-4123-832C-9F6AE1690F1C}" type="presOf" srcId="{A6E3A528-B7DB-41FE-BB39-035D145A2545}" destId="{E30B6A47-14DB-460F-B041-7B9B2BD670EE}" srcOrd="0" destOrd="0" presId="urn:microsoft.com/office/officeart/2005/8/layout/hList6"/>
    <dgm:cxn modelId="{C5854AD7-FF02-4E2B-A733-6ACD6C147336}" srcId="{D382FB27-BCBF-4A63-8F75-C6C1089FD799}" destId="{33EE24FF-2302-4561-9BD4-CF62F30B1ED9}" srcOrd="8" destOrd="0" parTransId="{0CFFA5C1-1A41-4B31-9648-E0607DB050A2}" sibTransId="{A89E4308-A38F-408B-A108-D98B3E27EBF0}"/>
    <dgm:cxn modelId="{D4F76DCC-ED5F-4674-B01A-E0E9BC8D3C59}" type="presOf" srcId="{3C7E2EC2-1676-4224-B032-6327724A9CDB}" destId="{F258F7E7-6F89-467F-8FF6-9805D3C0D9AE}" srcOrd="0" destOrd="0" presId="urn:microsoft.com/office/officeart/2005/8/layout/hList6"/>
    <dgm:cxn modelId="{C22B6C80-4355-44F7-BDC2-A576789034C2}" type="presOf" srcId="{39536ED5-FD24-4D6A-9513-68946E53B15C}" destId="{80B63601-5BB8-441B-9A63-CDBC5D4F1E04}" srcOrd="0" destOrd="0" presId="urn:microsoft.com/office/officeart/2005/8/layout/hList6"/>
    <dgm:cxn modelId="{C4B84B0F-93F1-4F87-B45B-C3C7788AD022}" srcId="{D382FB27-BCBF-4A63-8F75-C6C1089FD799}" destId="{5E910FBF-0004-475C-98A1-500AFBF290C8}" srcOrd="9" destOrd="0" parTransId="{F7DB6F14-9D8D-4FCE-A099-9EF895919135}" sibTransId="{E969E45B-6825-4E0F-8E22-70E04F4B1327}"/>
    <dgm:cxn modelId="{51ACB719-CDC5-42A2-AE6A-6769DDDEEEDC}" type="presOf" srcId="{7B14D3C9-CF50-4E25-AC8D-3AEBD3AF45FC}" destId="{AA238EA6-5934-482A-A8A0-8C259EC4B607}" srcOrd="0" destOrd="0" presId="urn:microsoft.com/office/officeart/2005/8/layout/hList6"/>
    <dgm:cxn modelId="{FECC6449-361A-456C-A6F9-4D108CEC36C0}" srcId="{D382FB27-BCBF-4A63-8F75-C6C1089FD799}" destId="{E9DC208F-07A1-4EA6-AD96-82E122BFD20E}" srcOrd="4" destOrd="0" parTransId="{129078A4-9F44-495C-9417-133784FC117C}" sibTransId="{3246EB8A-36F2-49D1-B98A-BABF2E5A0258}"/>
    <dgm:cxn modelId="{6C8CB663-2CC1-4B4E-8935-B0E7C1B1A03B}" srcId="{D382FB27-BCBF-4A63-8F75-C6C1089FD799}" destId="{27E83E28-C43C-4EA7-B0CF-808E7F6ED79C}" srcOrd="6" destOrd="0" parTransId="{69DE3A5D-2433-43CA-A8AC-2B6937546616}" sibTransId="{34AFC15A-01FD-4E65-82B8-AF1B93512C0C}"/>
    <dgm:cxn modelId="{762E636E-34BF-4535-8FEE-25D0741B2CD6}" type="presOf" srcId="{E9DC208F-07A1-4EA6-AD96-82E122BFD20E}" destId="{33476AEF-F3A9-4BB4-80A5-64B3BBB0CAA0}" srcOrd="0" destOrd="0" presId="urn:microsoft.com/office/officeart/2005/8/layout/hList6"/>
    <dgm:cxn modelId="{F3595C3F-945B-4D13-B132-1E36932AD05E}" srcId="{D382FB27-BCBF-4A63-8F75-C6C1089FD799}" destId="{54EDF8EF-8FF0-4C8B-AD0E-B365B1D95BFF}" srcOrd="0" destOrd="0" parTransId="{7DC228F9-DEC2-486E-B768-61EBAE4519D0}" sibTransId="{C4F693BC-446D-44FD-9CD7-51363D3D3233}"/>
    <dgm:cxn modelId="{A2258D70-EA78-4F30-BCD5-DAEA7B2FFDBF}" srcId="{D382FB27-BCBF-4A63-8F75-C6C1089FD799}" destId="{7B14D3C9-CF50-4E25-AC8D-3AEBD3AF45FC}" srcOrd="3" destOrd="0" parTransId="{54020563-AF2E-4A54-BEF7-C2E01647DAF5}" sibTransId="{01A3AB11-AE87-41C1-AF0E-875E6A52EC71}"/>
    <dgm:cxn modelId="{1D50EE33-5084-4B56-839E-79A86740A6FC}" type="presOf" srcId="{D382FB27-BCBF-4A63-8F75-C6C1089FD799}" destId="{9E328BF2-AA65-42ED-ABA3-D3D2E7A8294A}" srcOrd="0" destOrd="0" presId="urn:microsoft.com/office/officeart/2005/8/layout/hList6"/>
    <dgm:cxn modelId="{D1B39ED5-F49D-4D37-835C-9D3F47E5FEB3}" type="presOf" srcId="{6AE94464-204D-446B-96AD-EC9D17CB58BF}" destId="{B3A61200-267D-495D-80FD-9A14170B7344}" srcOrd="0" destOrd="0" presId="urn:microsoft.com/office/officeart/2005/8/layout/hList6"/>
    <dgm:cxn modelId="{27DC689E-B07A-4218-BEC1-51612B64BAB7}" type="presParOf" srcId="{9E328BF2-AA65-42ED-ABA3-D3D2E7A8294A}" destId="{66C789F3-B889-4884-A6FE-7F483FBD4FB8}" srcOrd="0" destOrd="0" presId="urn:microsoft.com/office/officeart/2005/8/layout/hList6"/>
    <dgm:cxn modelId="{0387030B-E183-402B-A93C-31761C686836}" type="presParOf" srcId="{9E328BF2-AA65-42ED-ABA3-D3D2E7A8294A}" destId="{F561F25C-F525-4C26-AE8F-19E1A4EE2F15}" srcOrd="1" destOrd="0" presId="urn:microsoft.com/office/officeart/2005/8/layout/hList6"/>
    <dgm:cxn modelId="{CD63E05A-EE56-42FD-8A46-39F3D28D07C9}" type="presParOf" srcId="{9E328BF2-AA65-42ED-ABA3-D3D2E7A8294A}" destId="{B3A61200-267D-495D-80FD-9A14170B7344}" srcOrd="2" destOrd="0" presId="urn:microsoft.com/office/officeart/2005/8/layout/hList6"/>
    <dgm:cxn modelId="{F284D127-7B08-442D-84A0-441C242917EE}" type="presParOf" srcId="{9E328BF2-AA65-42ED-ABA3-D3D2E7A8294A}" destId="{93E50EB0-7D65-483F-A6F3-984B004061A7}" srcOrd="3" destOrd="0" presId="urn:microsoft.com/office/officeart/2005/8/layout/hList6"/>
    <dgm:cxn modelId="{924B0576-5C2C-4B23-B9EA-F9FE61EBA98E}" type="presParOf" srcId="{9E328BF2-AA65-42ED-ABA3-D3D2E7A8294A}" destId="{80B63601-5BB8-441B-9A63-CDBC5D4F1E04}" srcOrd="4" destOrd="0" presId="urn:microsoft.com/office/officeart/2005/8/layout/hList6"/>
    <dgm:cxn modelId="{D4B2338A-DCF4-4796-B28E-73B9C8930891}" type="presParOf" srcId="{9E328BF2-AA65-42ED-ABA3-D3D2E7A8294A}" destId="{1DA96A1B-051F-4D75-A742-A4DC91907130}" srcOrd="5" destOrd="0" presId="urn:microsoft.com/office/officeart/2005/8/layout/hList6"/>
    <dgm:cxn modelId="{F071E433-0337-48C7-8DA0-FEDB19057DA4}" type="presParOf" srcId="{9E328BF2-AA65-42ED-ABA3-D3D2E7A8294A}" destId="{AA238EA6-5934-482A-A8A0-8C259EC4B607}" srcOrd="6" destOrd="0" presId="urn:microsoft.com/office/officeart/2005/8/layout/hList6"/>
    <dgm:cxn modelId="{319E4FAA-6E56-42CE-8515-22824AD062C4}" type="presParOf" srcId="{9E328BF2-AA65-42ED-ABA3-D3D2E7A8294A}" destId="{05400502-436E-4762-9EBD-C3A531783612}" srcOrd="7" destOrd="0" presId="urn:microsoft.com/office/officeart/2005/8/layout/hList6"/>
    <dgm:cxn modelId="{8CDC3E64-1693-43D5-A045-104627B422DE}" type="presParOf" srcId="{9E328BF2-AA65-42ED-ABA3-D3D2E7A8294A}" destId="{33476AEF-F3A9-4BB4-80A5-64B3BBB0CAA0}" srcOrd="8" destOrd="0" presId="urn:microsoft.com/office/officeart/2005/8/layout/hList6"/>
    <dgm:cxn modelId="{D2AECDC0-22EB-406C-96FE-505D13F080D4}" type="presParOf" srcId="{9E328BF2-AA65-42ED-ABA3-D3D2E7A8294A}" destId="{9F4A7DEC-783B-422F-81B8-9780E17D0ED3}" srcOrd="9" destOrd="0" presId="urn:microsoft.com/office/officeart/2005/8/layout/hList6"/>
    <dgm:cxn modelId="{1E267D42-9669-4109-82D9-9B6723C3B7CB}" type="presParOf" srcId="{9E328BF2-AA65-42ED-ABA3-D3D2E7A8294A}" destId="{F258F7E7-6F89-467F-8FF6-9805D3C0D9AE}" srcOrd="10" destOrd="0" presId="urn:microsoft.com/office/officeart/2005/8/layout/hList6"/>
    <dgm:cxn modelId="{B8169057-1E23-4AF2-8BFC-CDFB0049EE62}" type="presParOf" srcId="{9E328BF2-AA65-42ED-ABA3-D3D2E7A8294A}" destId="{9437998B-FFE2-460C-85E1-F539B921D443}" srcOrd="11" destOrd="0" presId="urn:microsoft.com/office/officeart/2005/8/layout/hList6"/>
    <dgm:cxn modelId="{64DD9D3B-D235-4843-B0EF-7CD5FE6F7D9D}" type="presParOf" srcId="{9E328BF2-AA65-42ED-ABA3-D3D2E7A8294A}" destId="{E1F5ACBB-35A5-4B59-9552-3F9403FA8D93}" srcOrd="12" destOrd="0" presId="urn:microsoft.com/office/officeart/2005/8/layout/hList6"/>
    <dgm:cxn modelId="{EE733349-EF7B-4DFE-B870-85D965D2F64E}" type="presParOf" srcId="{9E328BF2-AA65-42ED-ABA3-D3D2E7A8294A}" destId="{037D394F-80CD-4AD5-9F43-1A51A39B2ABB}" srcOrd="13" destOrd="0" presId="urn:microsoft.com/office/officeart/2005/8/layout/hList6"/>
    <dgm:cxn modelId="{21E79BF9-0619-41CD-BEC6-FBD27206BCD8}" type="presParOf" srcId="{9E328BF2-AA65-42ED-ABA3-D3D2E7A8294A}" destId="{E30B6A47-14DB-460F-B041-7B9B2BD670EE}" srcOrd="14" destOrd="0" presId="urn:microsoft.com/office/officeart/2005/8/layout/hList6"/>
    <dgm:cxn modelId="{1D0423E5-1744-4CF7-8CF0-4CA2D7B08AF8}" type="presParOf" srcId="{9E328BF2-AA65-42ED-ABA3-D3D2E7A8294A}" destId="{FDF9C348-FA76-4B44-A2BC-FC22E8DD809F}" srcOrd="15" destOrd="0" presId="urn:microsoft.com/office/officeart/2005/8/layout/hList6"/>
    <dgm:cxn modelId="{8ED24A78-72D4-4A4D-83FD-45D261F492E0}" type="presParOf" srcId="{9E328BF2-AA65-42ED-ABA3-D3D2E7A8294A}" destId="{B29347D2-FBB8-4F5F-B361-E99A6CC23B5E}" srcOrd="16" destOrd="0" presId="urn:microsoft.com/office/officeart/2005/8/layout/hList6"/>
    <dgm:cxn modelId="{8672351C-AAD5-48A4-8655-AAFC5E013F30}" type="presParOf" srcId="{9E328BF2-AA65-42ED-ABA3-D3D2E7A8294A}" destId="{61A2A2CA-2BD6-4956-AA71-52C8DD51D6B4}" srcOrd="17" destOrd="0" presId="urn:microsoft.com/office/officeart/2005/8/layout/hList6"/>
    <dgm:cxn modelId="{715CC144-5246-424B-B0C9-85A155B389C5}" type="presParOf" srcId="{9E328BF2-AA65-42ED-ABA3-D3D2E7A8294A}" destId="{65D96FA8-592F-4DB2-AE06-017840DEA2EB}" srcOrd="18" destOrd="0" presId="urn:microsoft.com/office/officeart/2005/8/layout/hList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E9C9CF-FEBA-4BB2-9F22-F6531941B7EC}">
      <dsp:nvSpPr>
        <dsp:cNvPr id="0" name=""/>
        <dsp:cNvSpPr/>
      </dsp:nvSpPr>
      <dsp:spPr>
        <a:xfrm rot="10800000">
          <a:off x="1497205" y="2499"/>
          <a:ext cx="5455943" cy="491854"/>
        </a:xfrm>
        <a:prstGeom prst="homePlat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894" tIns="106680" rIns="199136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体系结构的版本及系列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620168" y="2499"/>
        <a:ext cx="5332980" cy="491854"/>
      </dsp:txXfrm>
    </dsp:sp>
    <dsp:sp modelId="{816D741B-D3A6-41E6-BDCD-4F869A6AEF88}">
      <dsp:nvSpPr>
        <dsp:cNvPr id="0" name=""/>
        <dsp:cNvSpPr/>
      </dsp:nvSpPr>
      <dsp:spPr>
        <a:xfrm>
          <a:off x="1251277" y="2499"/>
          <a:ext cx="491854" cy="4918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E468E87-5DBE-4010-AC8B-517195128A10}">
      <dsp:nvSpPr>
        <dsp:cNvPr id="0" name=""/>
        <dsp:cNvSpPr/>
      </dsp:nvSpPr>
      <dsp:spPr>
        <a:xfrm rot="10800000">
          <a:off x="1497205" y="641176"/>
          <a:ext cx="5455943" cy="491854"/>
        </a:xfrm>
        <a:prstGeom prst="homePlate">
          <a:avLst/>
        </a:prstGeom>
        <a:solidFill>
          <a:schemeClr val="accent5">
            <a:hueOff val="-903350"/>
            <a:satOff val="4404"/>
            <a:lumOff val="-4958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894" tIns="106680" rIns="199136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处理器特征及流水线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620168" y="641176"/>
        <a:ext cx="5332980" cy="491854"/>
      </dsp:txXfrm>
    </dsp:sp>
    <dsp:sp modelId="{B0D2900D-0007-49E2-93E4-055CF03594D2}">
      <dsp:nvSpPr>
        <dsp:cNvPr id="0" name=""/>
        <dsp:cNvSpPr/>
      </dsp:nvSpPr>
      <dsp:spPr>
        <a:xfrm>
          <a:off x="1251277" y="641176"/>
          <a:ext cx="491854" cy="4918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2AD46E2-0E14-4C32-80F6-5CD4FC3983AE}">
      <dsp:nvSpPr>
        <dsp:cNvPr id="0" name=""/>
        <dsp:cNvSpPr/>
      </dsp:nvSpPr>
      <dsp:spPr>
        <a:xfrm rot="10800000">
          <a:off x="1497205" y="1279854"/>
          <a:ext cx="5455943" cy="491854"/>
        </a:xfrm>
        <a:prstGeom prst="homePlate">
          <a:avLst/>
        </a:prstGeom>
        <a:solidFill>
          <a:schemeClr val="accent5">
            <a:hueOff val="-1806700"/>
            <a:satOff val="8809"/>
            <a:lumOff val="-9917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894" tIns="106680" rIns="199136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工作模式和工作状态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620168" y="1279854"/>
        <a:ext cx="5332980" cy="491854"/>
      </dsp:txXfrm>
    </dsp:sp>
    <dsp:sp modelId="{C1C40204-56B5-4CBA-96C4-28520E95D43A}">
      <dsp:nvSpPr>
        <dsp:cNvPr id="0" name=""/>
        <dsp:cNvSpPr/>
      </dsp:nvSpPr>
      <dsp:spPr>
        <a:xfrm>
          <a:off x="1251277" y="1279854"/>
          <a:ext cx="491854" cy="4918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022F040-3A86-401C-9770-479E70CE4C29}">
      <dsp:nvSpPr>
        <dsp:cNvPr id="0" name=""/>
        <dsp:cNvSpPr/>
      </dsp:nvSpPr>
      <dsp:spPr>
        <a:xfrm rot="10800000">
          <a:off x="1497205" y="1918531"/>
          <a:ext cx="5455943" cy="491854"/>
        </a:xfrm>
        <a:prstGeom prst="homePlate">
          <a:avLst/>
        </a:prstGeom>
        <a:solidFill>
          <a:schemeClr val="accent5">
            <a:hueOff val="-2710050"/>
            <a:satOff val="13213"/>
            <a:lumOff val="-1487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894" tIns="106680" rIns="199136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寄存器组织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620168" y="1918531"/>
        <a:ext cx="5332980" cy="491854"/>
      </dsp:txXfrm>
    </dsp:sp>
    <dsp:sp modelId="{66AC7615-AD98-4471-AF23-1524306BB8A8}">
      <dsp:nvSpPr>
        <dsp:cNvPr id="0" name=""/>
        <dsp:cNvSpPr/>
      </dsp:nvSpPr>
      <dsp:spPr>
        <a:xfrm>
          <a:off x="1251277" y="1918531"/>
          <a:ext cx="491854" cy="4918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6818936-E03B-4C19-AC0F-0F604A1F9DBB}">
      <dsp:nvSpPr>
        <dsp:cNvPr id="0" name=""/>
        <dsp:cNvSpPr/>
      </dsp:nvSpPr>
      <dsp:spPr>
        <a:xfrm rot="10800000">
          <a:off x="1497205" y="2557208"/>
          <a:ext cx="5455943" cy="491854"/>
        </a:xfrm>
        <a:prstGeom prst="homePlate">
          <a:avLst/>
        </a:prstGeom>
        <a:solidFill>
          <a:schemeClr val="accent5">
            <a:hueOff val="-3613400"/>
            <a:satOff val="17618"/>
            <a:lumOff val="-19833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894" tIns="106680" rIns="199136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存储体系与数据类型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620168" y="2557208"/>
        <a:ext cx="5332980" cy="491854"/>
      </dsp:txXfrm>
    </dsp:sp>
    <dsp:sp modelId="{DAA6CE7E-7E57-43D5-A818-A6A7EE561BE0}">
      <dsp:nvSpPr>
        <dsp:cNvPr id="0" name=""/>
        <dsp:cNvSpPr/>
      </dsp:nvSpPr>
      <dsp:spPr>
        <a:xfrm>
          <a:off x="1251277" y="2557208"/>
          <a:ext cx="491854" cy="4918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3B3D96DA-966D-4330-8F3E-F2F9F28E3A81}">
      <dsp:nvSpPr>
        <dsp:cNvPr id="0" name=""/>
        <dsp:cNvSpPr/>
      </dsp:nvSpPr>
      <dsp:spPr>
        <a:xfrm rot="10800000">
          <a:off x="1497205" y="3195885"/>
          <a:ext cx="5455943" cy="491854"/>
        </a:xfrm>
        <a:prstGeom prst="homePlate">
          <a:avLst/>
        </a:prstGeom>
        <a:solidFill>
          <a:schemeClr val="accent5">
            <a:hueOff val="-4516750"/>
            <a:satOff val="22022"/>
            <a:lumOff val="-24791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894" tIns="106680" rIns="199136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的指令集及寻址方式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620168" y="3195885"/>
        <a:ext cx="5332980" cy="491854"/>
      </dsp:txXfrm>
    </dsp:sp>
    <dsp:sp modelId="{95BF0B58-C355-4558-8C71-77C884132ADB}">
      <dsp:nvSpPr>
        <dsp:cNvPr id="0" name=""/>
        <dsp:cNvSpPr/>
      </dsp:nvSpPr>
      <dsp:spPr>
        <a:xfrm>
          <a:off x="1251277" y="3195885"/>
          <a:ext cx="491854" cy="4918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8D1B057-690F-422C-8EB7-4E8218DF0B73}">
      <dsp:nvSpPr>
        <dsp:cNvPr id="0" name=""/>
        <dsp:cNvSpPr/>
      </dsp:nvSpPr>
      <dsp:spPr>
        <a:xfrm rot="10800000">
          <a:off x="1497205" y="3834563"/>
          <a:ext cx="5455943" cy="491854"/>
        </a:xfrm>
        <a:prstGeom prst="homePlate">
          <a:avLst/>
        </a:prstGeom>
        <a:solidFill>
          <a:schemeClr val="accent5">
            <a:hueOff val="-5420100"/>
            <a:satOff val="26427"/>
            <a:lumOff val="-2975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894" tIns="106680" rIns="199136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指令解析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620168" y="3834563"/>
        <a:ext cx="5332980" cy="491854"/>
      </dsp:txXfrm>
    </dsp:sp>
    <dsp:sp modelId="{37522190-A551-4BD8-BA1B-724E6F7B4E3F}">
      <dsp:nvSpPr>
        <dsp:cNvPr id="0" name=""/>
        <dsp:cNvSpPr/>
      </dsp:nvSpPr>
      <dsp:spPr>
        <a:xfrm>
          <a:off x="1251277" y="3834563"/>
          <a:ext cx="491854" cy="4918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E288CDF-B161-41D9-9186-F7F34132C251}">
      <dsp:nvSpPr>
        <dsp:cNvPr id="0" name=""/>
        <dsp:cNvSpPr/>
      </dsp:nvSpPr>
      <dsp:spPr>
        <a:xfrm rot="10800000">
          <a:off x="1497205" y="4473240"/>
          <a:ext cx="5455943" cy="491854"/>
        </a:xfrm>
        <a:prstGeom prst="homePlate">
          <a:avLst/>
        </a:prstGeom>
        <a:solidFill>
          <a:schemeClr val="accent5">
            <a:hueOff val="-6323450"/>
            <a:satOff val="30831"/>
            <a:lumOff val="-34708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16894" tIns="106680" rIns="199136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/>
              <a:latin typeface="微软雅黑" panose="020B0503020204020204" pitchFamily="34" charset="-122"/>
              <a:ea typeface="微软雅黑" panose="020B0503020204020204" pitchFamily="34" charset="-122"/>
            </a:rPr>
            <a:t>异常处理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/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10800000">
        <a:off x="1620168" y="4473240"/>
        <a:ext cx="5332980" cy="491854"/>
      </dsp:txXfrm>
    </dsp:sp>
    <dsp:sp modelId="{DFDDB8A7-DCC4-4685-80C7-BB47FAAF015C}">
      <dsp:nvSpPr>
        <dsp:cNvPr id="0" name=""/>
        <dsp:cNvSpPr/>
      </dsp:nvSpPr>
      <dsp:spPr>
        <a:xfrm>
          <a:off x="1251277" y="4473240"/>
          <a:ext cx="491854" cy="491854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2000" r="-12000"/>
          </a:stretch>
        </a:blip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C789F3-B889-4884-A6FE-7F483FBD4FB8}">
      <dsp:nvSpPr>
        <dsp:cNvPr id="0" name=""/>
        <dsp:cNvSpPr/>
      </dsp:nvSpPr>
      <dsp:spPr>
        <a:xfrm rot="16200000">
          <a:off x="-2025111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流水线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103083" y="1010566"/>
        <a:ext cx="796449" cy="3031703"/>
      </dsp:txXfrm>
    </dsp:sp>
    <dsp:sp modelId="{B3A61200-267D-495D-80FD-9A14170B7344}">
      <dsp:nvSpPr>
        <dsp:cNvPr id="0" name=""/>
        <dsp:cNvSpPr/>
      </dsp:nvSpPr>
      <dsp:spPr>
        <a:xfrm rot="16200000">
          <a:off x="-1269790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-702606"/>
                <a:satOff val="3426"/>
                <a:lumOff val="-3856"/>
                <a:alphaOff val="0"/>
                <a:shade val="51000"/>
                <a:satMod val="130000"/>
              </a:schemeClr>
            </a:gs>
            <a:gs pos="80000">
              <a:schemeClr val="accent5">
                <a:hueOff val="-702606"/>
                <a:satOff val="3426"/>
                <a:lumOff val="-3856"/>
                <a:alphaOff val="0"/>
                <a:shade val="93000"/>
                <a:satMod val="130000"/>
              </a:schemeClr>
            </a:gs>
            <a:gs pos="100000">
              <a:schemeClr val="accent5">
                <a:hueOff val="-702606"/>
                <a:satOff val="3426"/>
                <a:lumOff val="-385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工作模式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858404" y="1010566"/>
        <a:ext cx="796449" cy="3031703"/>
      </dsp:txXfrm>
    </dsp:sp>
    <dsp:sp modelId="{80B63601-5BB8-441B-9A63-CDBC5D4F1E04}">
      <dsp:nvSpPr>
        <dsp:cNvPr id="0" name=""/>
        <dsp:cNvSpPr/>
      </dsp:nvSpPr>
      <dsp:spPr>
        <a:xfrm rot="16200000">
          <a:off x="-413607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-1405211"/>
                <a:satOff val="6851"/>
                <a:lumOff val="-7713"/>
                <a:alphaOff val="0"/>
                <a:shade val="51000"/>
                <a:satMod val="130000"/>
              </a:schemeClr>
            </a:gs>
            <a:gs pos="80000">
              <a:schemeClr val="accent5">
                <a:hueOff val="-1405211"/>
                <a:satOff val="6851"/>
                <a:lumOff val="-7713"/>
                <a:alphaOff val="0"/>
                <a:shade val="93000"/>
                <a:satMod val="130000"/>
              </a:schemeClr>
            </a:gs>
            <a:gs pos="100000">
              <a:schemeClr val="accent5">
                <a:hueOff val="-1405211"/>
                <a:satOff val="6851"/>
                <a:lumOff val="-771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工作状态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1714587" y="1010566"/>
        <a:ext cx="796449" cy="3031703"/>
      </dsp:txXfrm>
    </dsp:sp>
    <dsp:sp modelId="{AA238EA6-5934-482A-A8A0-8C259EC4B607}">
      <dsp:nvSpPr>
        <dsp:cNvPr id="0" name=""/>
        <dsp:cNvSpPr/>
      </dsp:nvSpPr>
      <dsp:spPr>
        <a:xfrm rot="16200000">
          <a:off x="442575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-2107817"/>
                <a:satOff val="10277"/>
                <a:lumOff val="-11569"/>
                <a:alphaOff val="0"/>
                <a:shade val="51000"/>
                <a:satMod val="130000"/>
              </a:schemeClr>
            </a:gs>
            <a:gs pos="80000">
              <a:schemeClr val="accent5">
                <a:hueOff val="-2107817"/>
                <a:satOff val="10277"/>
                <a:lumOff val="-11569"/>
                <a:alphaOff val="0"/>
                <a:shade val="93000"/>
                <a:satMod val="130000"/>
              </a:schemeClr>
            </a:gs>
            <a:gs pos="100000">
              <a:schemeClr val="accent5">
                <a:hueOff val="-2107817"/>
                <a:satOff val="10277"/>
                <a:lumOff val="-1156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寄存器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2570769" y="1010566"/>
        <a:ext cx="796449" cy="3031703"/>
      </dsp:txXfrm>
    </dsp:sp>
    <dsp:sp modelId="{33476AEF-F3A9-4BB4-80A5-64B3BBB0CAA0}">
      <dsp:nvSpPr>
        <dsp:cNvPr id="0" name=""/>
        <dsp:cNvSpPr/>
      </dsp:nvSpPr>
      <dsp:spPr>
        <a:xfrm rot="16200000">
          <a:off x="1298759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-2810422"/>
                <a:satOff val="13703"/>
                <a:lumOff val="-15426"/>
                <a:alphaOff val="0"/>
                <a:shade val="51000"/>
                <a:satMod val="130000"/>
              </a:schemeClr>
            </a:gs>
            <a:gs pos="80000">
              <a:schemeClr val="accent5">
                <a:hueOff val="-2810422"/>
                <a:satOff val="13703"/>
                <a:lumOff val="-15426"/>
                <a:alphaOff val="0"/>
                <a:shade val="93000"/>
                <a:satMod val="130000"/>
              </a:schemeClr>
            </a:gs>
            <a:gs pos="100000">
              <a:schemeClr val="accent5">
                <a:hueOff val="-2810422"/>
                <a:satOff val="13703"/>
                <a:lumOff val="-1542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存储体系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3426953" y="1010566"/>
        <a:ext cx="796449" cy="3031703"/>
      </dsp:txXfrm>
    </dsp:sp>
    <dsp:sp modelId="{F258F7E7-6F89-467F-8FF6-9805D3C0D9AE}">
      <dsp:nvSpPr>
        <dsp:cNvPr id="0" name=""/>
        <dsp:cNvSpPr/>
      </dsp:nvSpPr>
      <dsp:spPr>
        <a:xfrm rot="16200000">
          <a:off x="2154942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-3513028"/>
                <a:satOff val="17128"/>
                <a:lumOff val="-19282"/>
                <a:alphaOff val="0"/>
                <a:shade val="51000"/>
                <a:satMod val="130000"/>
              </a:schemeClr>
            </a:gs>
            <a:gs pos="80000">
              <a:schemeClr val="accent5">
                <a:hueOff val="-3513028"/>
                <a:satOff val="17128"/>
                <a:lumOff val="-19282"/>
                <a:alphaOff val="0"/>
                <a:shade val="93000"/>
                <a:satMod val="130000"/>
              </a:schemeClr>
            </a:gs>
            <a:gs pos="100000">
              <a:schemeClr val="accent5">
                <a:hueOff val="-3513028"/>
                <a:satOff val="17128"/>
                <a:lumOff val="-1928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指令格式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4283136" y="1010566"/>
        <a:ext cx="796449" cy="3031703"/>
      </dsp:txXfrm>
    </dsp:sp>
    <dsp:sp modelId="{E1F5ACBB-35A5-4B59-9552-3F9403FA8D93}">
      <dsp:nvSpPr>
        <dsp:cNvPr id="0" name=""/>
        <dsp:cNvSpPr/>
      </dsp:nvSpPr>
      <dsp:spPr>
        <a:xfrm rot="16200000">
          <a:off x="3011126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-4215634"/>
                <a:satOff val="20554"/>
                <a:lumOff val="-23139"/>
                <a:alphaOff val="0"/>
                <a:shade val="51000"/>
                <a:satMod val="130000"/>
              </a:schemeClr>
            </a:gs>
            <a:gs pos="80000">
              <a:schemeClr val="accent5">
                <a:hueOff val="-4215634"/>
                <a:satOff val="20554"/>
                <a:lumOff val="-23139"/>
                <a:alphaOff val="0"/>
                <a:shade val="93000"/>
                <a:satMod val="130000"/>
              </a:schemeClr>
            </a:gs>
            <a:gs pos="100000">
              <a:schemeClr val="accent5">
                <a:hueOff val="-4215634"/>
                <a:satOff val="20554"/>
                <a:lumOff val="-2313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寻址方式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5139320" y="1010566"/>
        <a:ext cx="796449" cy="3031703"/>
      </dsp:txXfrm>
    </dsp:sp>
    <dsp:sp modelId="{E30B6A47-14DB-460F-B041-7B9B2BD670EE}">
      <dsp:nvSpPr>
        <dsp:cNvPr id="0" name=""/>
        <dsp:cNvSpPr/>
      </dsp:nvSpPr>
      <dsp:spPr>
        <a:xfrm rot="16200000">
          <a:off x="3867309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-4918239"/>
                <a:satOff val="23980"/>
                <a:lumOff val="-26995"/>
                <a:alphaOff val="0"/>
                <a:shade val="51000"/>
                <a:satMod val="130000"/>
              </a:schemeClr>
            </a:gs>
            <a:gs pos="80000">
              <a:schemeClr val="accent5">
                <a:hueOff val="-4918239"/>
                <a:satOff val="23980"/>
                <a:lumOff val="-26995"/>
                <a:alphaOff val="0"/>
                <a:shade val="93000"/>
                <a:satMod val="130000"/>
              </a:schemeClr>
            </a:gs>
            <a:gs pos="100000">
              <a:schemeClr val="accent5">
                <a:hueOff val="-4918239"/>
                <a:satOff val="23980"/>
                <a:lumOff val="-2699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指令解析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5995503" y="1010566"/>
        <a:ext cx="796449" cy="3031703"/>
      </dsp:txXfrm>
    </dsp:sp>
    <dsp:sp modelId="{B29347D2-FBB8-4F5F-B361-E99A6CC23B5E}">
      <dsp:nvSpPr>
        <dsp:cNvPr id="0" name=""/>
        <dsp:cNvSpPr/>
      </dsp:nvSpPr>
      <dsp:spPr>
        <a:xfrm rot="16200000">
          <a:off x="4723492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-5620845"/>
                <a:satOff val="27405"/>
                <a:lumOff val="-30852"/>
                <a:alphaOff val="0"/>
                <a:shade val="51000"/>
                <a:satMod val="130000"/>
              </a:schemeClr>
            </a:gs>
            <a:gs pos="80000">
              <a:schemeClr val="accent5">
                <a:hueOff val="-5620845"/>
                <a:satOff val="27405"/>
                <a:lumOff val="-30852"/>
                <a:alphaOff val="0"/>
                <a:shade val="93000"/>
                <a:satMod val="130000"/>
              </a:schemeClr>
            </a:gs>
            <a:gs pos="100000">
              <a:schemeClr val="accent5">
                <a:hueOff val="-5620845"/>
                <a:satOff val="27405"/>
                <a:lumOff val="-3085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异常处理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6851686" y="1010566"/>
        <a:ext cx="796449" cy="3031703"/>
      </dsp:txXfrm>
    </dsp:sp>
    <dsp:sp modelId="{65D96FA8-592F-4DB2-AE06-017840DEA2EB}">
      <dsp:nvSpPr>
        <dsp:cNvPr id="0" name=""/>
        <dsp:cNvSpPr/>
      </dsp:nvSpPr>
      <dsp:spPr>
        <a:xfrm rot="16200000">
          <a:off x="5581895" y="2128193"/>
          <a:ext cx="5052837" cy="796449"/>
        </a:xfrm>
        <a:prstGeom prst="flowChartManualOperation">
          <a:avLst/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96850" tIns="0" rIns="198438" bIns="0" numCol="1" spcCol="1270" anchor="ctr" anchorCtr="0">
          <a:noAutofit/>
        </a:bodyPr>
        <a:lstStyle/>
        <a:p>
          <a:pPr lvl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1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本讲习题</a:t>
          </a:r>
          <a:endParaRPr lang="zh-CN" altLang="en-US" sz="31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5400000">
        <a:off x="7710089" y="1010566"/>
        <a:ext cx="796449" cy="30317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6">
  <dgm:title val=""/>
  <dgm:desc val=""/>
  <dgm:catLst>
    <dgm:cat type="list" pri="18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ptType="node" refType="h"/>
      <dgm:constr type="w" for="ch" ptType="node" refType="w"/>
      <dgm:constr type="primFontSz" for="ch" ptType="node" op="equ"/>
      <dgm:constr type="w" for="ch" forName="sibTrans" refType="w" fact="0.075"/>
    </dgm:constrLst>
    <dgm:ruleLst/>
    <dgm:forEach name="nodesForEach" axis="ch" ptType="node">
      <dgm:layoutNode name="node">
        <dgm:varLst>
          <dgm:bulletEnabled val="1"/>
        </dgm:varLst>
        <dgm:alg type="tx"/>
        <dgm:choose name="Name4">
          <dgm:if name="Name5" func="var" arg="dir" op="equ" val="norm">
            <dgm:shape xmlns:r="http://schemas.openxmlformats.org/officeDocument/2006/relationships" rot="-90" type="flowChartManualOperation" r:blip="">
              <dgm:adjLst/>
            </dgm:shape>
          </dgm:if>
          <dgm:else name="Name6">
            <dgm:shape xmlns:r="http://schemas.openxmlformats.org/officeDocument/2006/relationships" rot="90" type="flowChartManualOperation" r:blip="">
              <dgm:adjLst/>
            </dgm:shape>
          </dgm:else>
        </dgm:choose>
        <dgm:presOf axis="desOrSelf" ptType="node"/>
        <dgm:constrLst>
          <dgm:constr type="primFontSz" val="65"/>
          <dgm:constr type="tMarg"/>
          <dgm:constr type="bMarg"/>
          <dgm:constr type="lMarg" refType="primFontSz" fact="0.5"/>
          <dgm:constr type="rMarg" refType="lMarg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wmf"/></Relationships>
</file>

<file path=ppt/media/image1.wmf>
</file>

<file path=ppt/media/image10.wmf>
</file>

<file path=ppt/media/image11.png>
</file>

<file path=ppt/media/image12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0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1"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pPr>
              <a:defRPr/>
            </a:pPr>
            <a:fld id="{149202C0-A5D3-4980-A86D-057E2091130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4783049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 smtClean="0"/>
              <a:t>指令周期</a:t>
            </a:r>
            <a:r>
              <a:rPr lang="en-US" altLang="zh-CN" smtClean="0"/>
              <a:t>:</a:t>
            </a:r>
            <a:r>
              <a:rPr lang="zh-CN" altLang="en-US" smtClean="0"/>
              <a:t>是执行一条指令所需要的时间，一般由若干个机器周期组成，是从取指令、分析指令到执行完所需的全部时间。</a:t>
            </a:r>
            <a:r>
              <a:rPr lang="en-US" altLang="zh-CN" smtClean="0"/>
              <a:t>CPU</a:t>
            </a:r>
            <a:r>
              <a:rPr lang="zh-CN" altLang="en-US" smtClean="0"/>
              <a:t>从内存取出一条指令并执行这条指令的时间总和。</a:t>
            </a:r>
            <a:endParaRPr lang="en-US" altLang="zh-CN" smtClean="0"/>
          </a:p>
          <a:p>
            <a:r>
              <a:rPr lang="en-US" altLang="zh-CN" smtClean="0"/>
              <a:t>CPU</a:t>
            </a:r>
            <a:r>
              <a:rPr lang="zh-CN" altLang="en-US" smtClean="0"/>
              <a:t>周期 </a:t>
            </a:r>
            <a:r>
              <a:rPr lang="en-US" altLang="zh-CN" smtClean="0"/>
              <a:t>:</a:t>
            </a:r>
            <a:r>
              <a:rPr lang="zh-CN" altLang="en-US" smtClean="0"/>
              <a:t>又称机器周期，</a:t>
            </a:r>
            <a:r>
              <a:rPr lang="en-US" altLang="zh-CN" smtClean="0"/>
              <a:t>CPU</a:t>
            </a:r>
            <a:r>
              <a:rPr lang="zh-CN" altLang="en-US" smtClean="0"/>
              <a:t>访问一次内存所花的时间较长，因此用从内存读取一条指令字的最短时间来定义。</a:t>
            </a:r>
            <a:endParaRPr lang="en-US" altLang="zh-CN" smtClean="0"/>
          </a:p>
          <a:p>
            <a:r>
              <a:rPr lang="zh-CN" altLang="en-US" smtClean="0"/>
              <a:t>时钟周期</a:t>
            </a:r>
            <a:r>
              <a:rPr lang="en-US" altLang="zh-CN" smtClean="0"/>
              <a:t>: </a:t>
            </a:r>
            <a:r>
              <a:rPr lang="zh-CN" altLang="en-US" smtClean="0"/>
              <a:t>通常称为节拍脉冲或</a:t>
            </a:r>
            <a:r>
              <a:rPr lang="en-US" altLang="zh-CN" smtClean="0"/>
              <a:t>T</a:t>
            </a:r>
            <a:r>
              <a:rPr lang="zh-CN" altLang="en-US" smtClean="0"/>
              <a:t>周期。一个</a:t>
            </a:r>
            <a:r>
              <a:rPr lang="en-US" altLang="zh-CN" smtClean="0"/>
              <a:t>CPU</a:t>
            </a:r>
            <a:r>
              <a:rPr lang="zh-CN" altLang="en-US" smtClean="0"/>
              <a:t>周期包含若干个时钟周期。</a:t>
            </a:r>
            <a:endParaRPr lang="en-US" altLang="zh-CN" smtClean="0"/>
          </a:p>
          <a:p>
            <a:r>
              <a:rPr lang="zh-CN" altLang="en-US" smtClean="0"/>
              <a:t>总线周期通常指的是</a:t>
            </a:r>
            <a:r>
              <a:rPr lang="en-US" altLang="zh-CN" smtClean="0"/>
              <a:t>CPU</a:t>
            </a:r>
            <a:r>
              <a:rPr lang="zh-CN" altLang="en-US" smtClean="0"/>
              <a:t>完成一次访问</a:t>
            </a:r>
            <a:r>
              <a:rPr lang="en-US" altLang="zh-CN" smtClean="0"/>
              <a:t>MEM</a:t>
            </a:r>
            <a:r>
              <a:rPr lang="zh-CN" altLang="en-US" smtClean="0"/>
              <a:t>或</a:t>
            </a:r>
            <a:r>
              <a:rPr lang="en-US" altLang="zh-CN" smtClean="0"/>
              <a:t>I/O</a:t>
            </a:r>
            <a:r>
              <a:rPr lang="zh-CN" altLang="en-US" smtClean="0"/>
              <a:t>端口操作所需要的时间。一个总线周期由几个时钟周期组成。</a:t>
            </a:r>
            <a:endParaRPr lang="en-US" altLang="zh-CN" smtClean="0"/>
          </a:p>
          <a:p>
            <a:r>
              <a:rPr lang="zh-CN" altLang="en-US" smtClean="0"/>
              <a:t>存储周期：连续启动两次读或写操作所需间隔的最小时间。</a:t>
            </a:r>
            <a:endParaRPr lang="en-US" altLang="zh-CN" smtClean="0"/>
          </a:p>
          <a:p>
            <a:endParaRPr lang="zh-CN" altLang="en-US" smtClean="0"/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1pPr>
            <a:lvl2pPr marL="742950" indent="-28575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2pPr>
            <a:lvl3pPr marL="11430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3pPr>
            <a:lvl4pPr marL="16002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4pPr>
            <a:lvl5pPr marL="2057400" indent="-228600" eaLnBrk="0" hangingPunct="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itchFamily="18" charset="0"/>
                <a:ea typeface="宋体" pitchFamily="2" charset="-122"/>
              </a:defRPr>
            </a:lvl9pPr>
          </a:lstStyle>
          <a:p>
            <a:pPr eaLnBrk="1" hangingPunct="1">
              <a:spcBef>
                <a:spcPct val="0"/>
              </a:spcBef>
            </a:pPr>
            <a:fld id="{F761F47E-4E52-4396-905B-5C803B6D8990}" type="slidenum">
              <a:rPr lang="en-US" altLang="zh-CN" smtClean="0">
                <a:latin typeface="Tahoma" pitchFamily="34" charset="0"/>
              </a:rPr>
              <a:pPr eaLnBrk="1" hangingPunct="1">
                <a:spcBef>
                  <a:spcPct val="0"/>
                </a:spcBef>
              </a:pPr>
              <a:t>1</a:t>
            </a:fld>
            <a:endParaRPr lang="en-US" altLang="zh-CN" smtClean="0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4337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9202C0-A5D3-4980-A86D-057E2091130F}" type="slidenum">
              <a:rPr lang="en-US" altLang="zh-CN" smtClean="0"/>
              <a:pPr>
                <a:defRPr/>
              </a:pPr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428779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42863" cy="1052513"/>
          </a:xfrm>
          <a:prstGeom prst="rect">
            <a:avLst/>
          </a:prstGeom>
          <a:gradFill rotWithShape="1">
            <a:gsLst>
              <a:gs pos="0">
                <a:srgbClr val="FFFFCC"/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 flipV="1">
            <a:off x="450850" y="3284538"/>
            <a:ext cx="8334375" cy="555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rgbClr val="FFFFCC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272395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990600" y="16764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272396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13" name="Rectangle 13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 sz="1400" b="0">
                <a:solidFill>
                  <a:schemeClr val="bg2"/>
                </a:solidFill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fld id="{625958F9-804F-4009-819A-E1A207D537CF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 sz="1400" b="0">
                <a:solidFill>
                  <a:schemeClr val="bg2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en-US" altLang="zh-CN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fld id="{2C3ADDF5-C622-4C3F-9E47-0E16F048096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843707477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C232D7-A419-4D2A-A068-9A3EE5CCA2E0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76DD36-A405-4832-8FE7-DAFF89CA8A21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103648660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1650" y="214313"/>
            <a:ext cx="2103438" cy="60944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14313"/>
            <a:ext cx="6159500" cy="60944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5944903-7FB1-48FE-A542-6545608240F2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9EFAD9-6EAC-455B-B8D9-AD5EC4162DDB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883047229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aseline="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fld id="{CAA71543-41B6-4B0F-9B84-96501C830086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r>
              <a:rPr lang="zh-CN" altLang="en-US"/>
              <a:t>嵌入式系统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fld id="{A7713902-DA37-42D4-9422-EE0C91121E9C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039431184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FF4F4FB-890C-4467-9CB8-814EBA7FD23C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E29D1A6-F9CF-4C73-BD80-64DF08517820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3277077527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9750" y="1484313"/>
            <a:ext cx="4130675" cy="4824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822825" y="1484313"/>
            <a:ext cx="4132263" cy="4824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A0E3D69-515C-41B3-A25E-15E5E909648F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90F91B-01E0-43B3-AEF6-17CE757BAB5F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3383624880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2A1F0D-E31A-4004-BD4E-B0975B37B755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F0EDA26-B3A5-4472-85C0-2FBAC9D091C3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904982265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9168FA2-416A-4B25-9BFE-1664D2D6C5D2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3ED3DC6-69F8-4C0F-9B27-EA9C0E9A8A41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051821038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8A6EE9B-7CFA-4AEB-81A9-7602FE9FDDA9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0DBBECE-90F1-405C-96E1-302D88FC3DCE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643290170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75E5683-66B1-46D4-9AB6-9FB1CCE0DF88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B1DBAB5-4F78-412D-AC7F-951C90A418C1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764139013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7BC9A0D-6B2D-42F2-9E4F-CA4666D9B5AB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AC3A1C3-E471-47D3-9C8C-9B7E03298EE6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4250420739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CCFF3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ltGray">
          <a:xfrm>
            <a:off x="417513" y="441325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ltGray">
          <a:xfrm>
            <a:off x="800100" y="441325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ltGray">
          <a:xfrm>
            <a:off x="541338" y="863600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ltGray">
          <a:xfrm>
            <a:off x="911225" y="863600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ltGray">
          <a:xfrm>
            <a:off x="127000" y="790575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gray">
          <a:xfrm>
            <a:off x="762000" y="33338"/>
            <a:ext cx="31750" cy="1195387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chemeClr val="folHlink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gray">
          <a:xfrm>
            <a:off x="442913" y="1123950"/>
            <a:ext cx="8478837" cy="3175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rgbClr val="FFFFCC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271369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14313"/>
            <a:ext cx="7793037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484313"/>
            <a:ext cx="8415338" cy="4824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71371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9750" y="6362700"/>
            <a:ext cx="1639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chemeClr val="folHlink"/>
                </a:solidFill>
                <a:latin typeface="+mn-ea"/>
                <a:ea typeface="+mn-ea"/>
              </a:defRPr>
            </a:lvl1pPr>
          </a:lstStyle>
          <a:p>
            <a:pPr>
              <a:defRPr/>
            </a:pPr>
            <a:fld id="{DB6D6EB9-D0FA-43A6-949F-66D17A9D7CE9}" type="datetime1">
              <a:rPr lang="zh-CN" altLang="en-US" smtClean="0"/>
              <a:t>2019-07-09</a:t>
            </a:fld>
            <a:endParaRPr lang="en-US" altLang="zh-CN"/>
          </a:p>
        </p:txBody>
      </p:sp>
      <p:sp>
        <p:nvSpPr>
          <p:cNvPr id="27137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89263" y="6354763"/>
            <a:ext cx="3743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b="1">
                <a:solidFill>
                  <a:schemeClr val="folHlink"/>
                </a:solidFill>
                <a:ea typeface="+mn-ea"/>
              </a:defRPr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27137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70850" y="6354763"/>
            <a:ext cx="8763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>
                <a:latin typeface="Arial Rounded MT Bold" pitchFamily="34" charset="0"/>
                <a:ea typeface="汉仪娃娃篆简" pitchFamily="2" charset="-122"/>
              </a:defRPr>
            </a:lvl1pPr>
          </a:lstStyle>
          <a:p>
            <a:pPr>
              <a:defRPr/>
            </a:pPr>
            <a:fld id="{53124428-F24E-4B2D-8751-FB847A914450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  <p:sp>
        <p:nvSpPr>
          <p:cNvPr id="1038" name="Line 14"/>
          <p:cNvSpPr>
            <a:spLocks noChangeShapeType="1"/>
          </p:cNvSpPr>
          <p:nvPr/>
        </p:nvSpPr>
        <p:spPr bwMode="auto">
          <a:xfrm>
            <a:off x="539750" y="6445250"/>
            <a:ext cx="8424863" cy="0"/>
          </a:xfrm>
          <a:prstGeom prst="line">
            <a:avLst/>
          </a:prstGeom>
          <a:noFill/>
          <a:ln w="12700">
            <a:solidFill>
              <a:schemeClr val="hlink"/>
            </a:solidFill>
            <a:miter lim="800000"/>
            <a:headEnd/>
            <a:tailEnd/>
          </a:ln>
          <a:effectLst>
            <a:outerShdw dist="17961" dir="27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1" r:id="rId1"/>
    <p:sldLayoutId id="2147483902" r:id="rId2"/>
    <p:sldLayoutId id="2147483892" r:id="rId3"/>
    <p:sldLayoutId id="2147483893" r:id="rId4"/>
    <p:sldLayoutId id="2147483894" r:id="rId5"/>
    <p:sldLayoutId id="2147483895" r:id="rId6"/>
    <p:sldLayoutId id="2147483896" r:id="rId7"/>
    <p:sldLayoutId id="2147483897" r:id="rId8"/>
    <p:sldLayoutId id="2147483898" r:id="rId9"/>
    <p:sldLayoutId id="2147483899" r:id="rId10"/>
    <p:sldLayoutId id="2147483900" r:id="rId11"/>
  </p:sldLayoutIdLst>
  <p:transition spd="med">
    <p:random/>
  </p:transition>
  <p:timing>
    <p:tnLst>
      <p:par>
        <p:cTn id="1" dur="indefinite" restart="never" nodeType="tmRoot"/>
      </p:par>
    </p:tnLst>
  </p:timing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9pPr>
    </p:titleStyle>
    <p:bodyStyle>
      <a:lvl1pPr marL="342900" indent="-342900" algn="just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90000"/>
        <a:buFont typeface="Wingdings" pitchFamily="2" charset="2"/>
        <a:buChar char="v"/>
        <a:defRPr sz="3200" b="1">
          <a:solidFill>
            <a:schemeClr val="tx1"/>
          </a:solidFill>
          <a:latin typeface="+mn-lt"/>
          <a:ea typeface="+mn-ea"/>
          <a:cs typeface="楷体_GB2312"/>
        </a:defRPr>
      </a:lvl1pPr>
      <a:lvl2pPr marL="742950" indent="-285750" algn="just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pitchFamily="2" charset="2"/>
        <a:buChar char="z"/>
        <a:defRPr sz="2800" b="1">
          <a:solidFill>
            <a:schemeClr val="tx1"/>
          </a:solidFill>
          <a:latin typeface="+mn-lt"/>
          <a:ea typeface="+mn-ea"/>
          <a:cs typeface="楷体_GB2312"/>
        </a:defRPr>
      </a:lvl2pPr>
      <a:lvl3pPr marL="1143000" indent="-228600" algn="just" rtl="0" eaLnBrk="0" fontAlgn="base" hangingPunct="0">
        <a:spcBef>
          <a:spcPct val="20000"/>
        </a:spcBef>
        <a:spcAft>
          <a:spcPct val="0"/>
        </a:spcAft>
        <a:buClr>
          <a:srgbClr val="FF0066"/>
        </a:buClr>
        <a:buFont typeface="Wingdings" pitchFamily="2" charset="2"/>
        <a:buChar char="±"/>
        <a:defRPr sz="2400" b="1">
          <a:solidFill>
            <a:schemeClr val="tx1"/>
          </a:solidFill>
          <a:latin typeface="+mn-lt"/>
          <a:ea typeface="+mn-ea"/>
          <a:cs typeface="楷体_GB2312"/>
        </a:defRPr>
      </a:lvl3pPr>
      <a:lvl4pPr marL="1600200" indent="-228600" algn="just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pitchFamily="2" charset="2"/>
        <a:buChar char="°"/>
        <a:defRPr sz="2000" b="1">
          <a:solidFill>
            <a:schemeClr val="tx1"/>
          </a:solidFill>
          <a:latin typeface="+mn-lt"/>
          <a:ea typeface="+mn-ea"/>
          <a:cs typeface="楷体_GB2312"/>
        </a:defRPr>
      </a:lvl4pPr>
      <a:lvl5pPr marL="2057400" indent="-228600" algn="just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  <a:cs typeface="楷体_GB2312"/>
        </a:defRPr>
      </a:lvl5pPr>
      <a:lvl6pPr marL="25146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Microsoft_PowerPoint_97-2003_____2.ppt"/><Relationship Id="rId18" Type="http://schemas.openxmlformats.org/officeDocument/2006/relationships/oleObject" Target="../embeddings/oleObject4.bin"/><Relationship Id="rId26" Type="http://schemas.openxmlformats.org/officeDocument/2006/relationships/oleObject" Target="../embeddings/oleObject6.bin"/><Relationship Id="rId3" Type="http://schemas.openxmlformats.org/officeDocument/2006/relationships/notesSlide" Target="../notesSlides/notesSlide1.xml"/><Relationship Id="rId21" Type="http://schemas.openxmlformats.org/officeDocument/2006/relationships/oleObject" Target="../embeddings/oleObject5.bin"/><Relationship Id="rId34" Type="http://schemas.openxmlformats.org/officeDocument/2006/relationships/oleObject" Target="../embeddings/oleObject9.bin"/><Relationship Id="rId7" Type="http://schemas.openxmlformats.org/officeDocument/2006/relationships/diagramColors" Target="../diagrams/colors1.xml"/><Relationship Id="rId12" Type="http://schemas.openxmlformats.org/officeDocument/2006/relationships/oleObject" Target="../embeddings/oleObject2.bin"/><Relationship Id="rId17" Type="http://schemas.openxmlformats.org/officeDocument/2006/relationships/image" Target="../media/image3.wmf"/><Relationship Id="rId25" Type="http://schemas.openxmlformats.org/officeDocument/2006/relationships/image" Target="../media/image6.wmf"/><Relationship Id="rId33" Type="http://schemas.openxmlformats.org/officeDocument/2006/relationships/image" Target="../media/image9.w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Microsoft_PowerPoint_97-2003_____3.ppt"/><Relationship Id="rId20" Type="http://schemas.openxmlformats.org/officeDocument/2006/relationships/image" Target="../media/image4.wmf"/><Relationship Id="rId29" Type="http://schemas.openxmlformats.org/officeDocument/2006/relationships/oleObject" Target="../embeddings/oleObject7.bin"/><Relationship Id="rId1" Type="http://schemas.openxmlformats.org/officeDocument/2006/relationships/vmlDrawing" Target="../drawings/vmlDrawing1.vml"/><Relationship Id="rId6" Type="http://schemas.openxmlformats.org/officeDocument/2006/relationships/diagramQuickStyle" Target="../diagrams/quickStyle1.xml"/><Relationship Id="rId11" Type="http://schemas.openxmlformats.org/officeDocument/2006/relationships/image" Target="../media/image1.wmf"/><Relationship Id="rId24" Type="http://schemas.openxmlformats.org/officeDocument/2006/relationships/oleObject" Target="../embeddings/Microsoft_PowerPoint_97-2003_____6.ppt"/><Relationship Id="rId32" Type="http://schemas.openxmlformats.org/officeDocument/2006/relationships/oleObject" Target="../embeddings/oleObject8.bin"/><Relationship Id="rId5" Type="http://schemas.openxmlformats.org/officeDocument/2006/relationships/diagramLayout" Target="../diagrams/layout1.xml"/><Relationship Id="rId15" Type="http://schemas.openxmlformats.org/officeDocument/2006/relationships/oleObject" Target="../embeddings/oleObject3.bin"/><Relationship Id="rId23" Type="http://schemas.openxmlformats.org/officeDocument/2006/relationships/image" Target="../media/image5.wmf"/><Relationship Id="rId28" Type="http://schemas.openxmlformats.org/officeDocument/2006/relationships/image" Target="../media/image7.wmf"/><Relationship Id="rId10" Type="http://schemas.openxmlformats.org/officeDocument/2006/relationships/oleObject" Target="../embeddings/Microsoft_PowerPoint_97-2003_____1.ppt"/><Relationship Id="rId19" Type="http://schemas.openxmlformats.org/officeDocument/2006/relationships/oleObject" Target="../embeddings/Microsoft_PowerPoint_97-2003_____4.ppt"/><Relationship Id="rId31" Type="http://schemas.openxmlformats.org/officeDocument/2006/relationships/image" Target="../media/image8.wmf"/><Relationship Id="rId4" Type="http://schemas.openxmlformats.org/officeDocument/2006/relationships/diagramData" Target="../diagrams/data1.xml"/><Relationship Id="rId9" Type="http://schemas.openxmlformats.org/officeDocument/2006/relationships/oleObject" Target="../embeddings/oleObject1.bin"/><Relationship Id="rId14" Type="http://schemas.openxmlformats.org/officeDocument/2006/relationships/image" Target="../media/image2.wmf"/><Relationship Id="rId22" Type="http://schemas.openxmlformats.org/officeDocument/2006/relationships/oleObject" Target="../embeddings/Microsoft_PowerPoint_97-2003_____5.ppt"/><Relationship Id="rId27" Type="http://schemas.openxmlformats.org/officeDocument/2006/relationships/oleObject" Target="../embeddings/Microsoft_PowerPoint_97-2003_____7.ppt"/><Relationship Id="rId30" Type="http://schemas.openxmlformats.org/officeDocument/2006/relationships/oleObject" Target="../embeddings/Microsoft_PowerPoint_97-2003_____8.ppt"/><Relationship Id="rId35" Type="http://schemas.openxmlformats.org/officeDocument/2006/relationships/image" Target="../media/image10.wmf"/><Relationship Id="rId8" Type="http://schemas.microsoft.com/office/2007/relationships/diagramDrawing" Target="../diagrams/drawing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2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diagramQuickStyle" Target="../diagrams/quickStyle2.xml"/><Relationship Id="rId11" Type="http://schemas.openxmlformats.org/officeDocument/2006/relationships/image" Target="../media/image12.wmf"/><Relationship Id="rId5" Type="http://schemas.openxmlformats.org/officeDocument/2006/relationships/diagramLayout" Target="../diagrams/layout2.xml"/><Relationship Id="rId10" Type="http://schemas.openxmlformats.org/officeDocument/2006/relationships/package" Target="../embeddings/Microsoft_PowerPoint_____1.pptx"/><Relationship Id="rId4" Type="http://schemas.openxmlformats.org/officeDocument/2006/relationships/diagramData" Target="../diagrams/data2.xml"/><Relationship Id="rId9" Type="http://schemas.openxmlformats.org/officeDocument/2006/relationships/oleObject" Target="../embeddings/oleObject10.bin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4007241409"/>
              </p:ext>
            </p:extLst>
          </p:nvPr>
        </p:nvGraphicFramePr>
        <p:xfrm>
          <a:off x="511620" y="1387167"/>
          <a:ext cx="8204426" cy="496759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83602" y="214313"/>
            <a:ext cx="8404225" cy="838200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第</a:t>
            </a:r>
            <a:r>
              <a:rPr lang="en-US" altLang="zh-CN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3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讲  </a:t>
            </a:r>
            <a:r>
              <a:rPr lang="en-US" altLang="zh-CN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ARM</a:t>
            </a:r>
            <a:r>
              <a:rPr lang="zh-CN" altLang="en-US" sz="3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处理器的体系结构与指令集</a:t>
            </a:r>
            <a:endParaRPr lang="zh-CN" altLang="en-US" sz="3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00" name="日期占位符 3"/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fld id="{9F9CA08E-E0FD-4405-89CA-F8EBA2938BBA}" type="datetime1">
              <a:rPr lang="zh-CN" altLang="en-US" sz="180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</a:rPr>
              <a:t>2019-07-09</a:t>
            </a:fld>
            <a:endParaRPr lang="en-US" altLang="zh-CN" sz="1800" smtClean="0">
              <a:solidFill>
                <a:srgbClr val="00206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4101" name="页脚占位符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</a:rPr>
              <a:t>嵌入式系统</a:t>
            </a:r>
          </a:p>
        </p:txBody>
      </p:sp>
      <p:sp>
        <p:nvSpPr>
          <p:cNvPr id="4102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fld id="{4F163E07-C664-4618-9375-FDB4D335395B}" type="slidenum">
              <a:rPr lang="en-US" altLang="zh-CN" sz="1800" b="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  <a:cs typeface="汉仪娃娃篆简" pitchFamily="2" charset="-122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</a:t>
            </a:fld>
            <a:endParaRPr lang="en-US" altLang="zh-CN" sz="1800" b="0" smtClean="0">
              <a:solidFill>
                <a:srgbClr val="002060"/>
              </a:solidFill>
              <a:latin typeface="黑体" pitchFamily="49" charset="-122"/>
              <a:ea typeface="黑体" pitchFamily="49" charset="-122"/>
              <a:cs typeface="汉仪娃娃篆简" pitchFamily="2" charset="-122"/>
            </a:endParaRPr>
          </a:p>
        </p:txBody>
      </p:sp>
      <p:graphicFrame>
        <p:nvGraphicFramePr>
          <p:cNvPr id="4103" name="对象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1989589"/>
              </p:ext>
            </p:extLst>
          </p:nvPr>
        </p:nvGraphicFramePr>
        <p:xfrm>
          <a:off x="1893558" y="1570471"/>
          <a:ext cx="219456" cy="1988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4" name="演示文稿" showAsIcon="1" r:id="rId10" imgW="914400" imgH="828720" progId="PowerPoint.Show.8">
                  <p:embed/>
                </p:oleObj>
              </mc:Choice>
              <mc:Fallback>
                <p:oleObj name="演示文稿" showAsIcon="1" r:id="rId10" imgW="914400" imgH="828720" progId="PowerPoint.Show.8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3558" y="1570471"/>
                        <a:ext cx="219456" cy="198882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4" name="对象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1743650"/>
              </p:ext>
            </p:extLst>
          </p:nvPr>
        </p:nvGraphicFramePr>
        <p:xfrm>
          <a:off x="1890382" y="2211423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5" name="演示文稿" showAsIcon="1" r:id="rId13" imgW="914400" imgH="828720" progId="PowerPoint.Show.8">
                  <p:embed/>
                </p:oleObj>
              </mc:Choice>
              <mc:Fallback>
                <p:oleObj name="演示文稿" showAsIcon="1" r:id="rId13" imgW="914400" imgH="828720" progId="PowerPoint.Show.8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0382" y="2211423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5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7584669"/>
              </p:ext>
            </p:extLst>
          </p:nvPr>
        </p:nvGraphicFramePr>
        <p:xfrm>
          <a:off x="1898322" y="2848995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6" name="演示文稿" showAsIcon="1" r:id="rId16" imgW="914400" imgH="828720" progId="PowerPoint.Show.8">
                  <p:embed/>
                </p:oleObj>
              </mc:Choice>
              <mc:Fallback>
                <p:oleObj name="演示文稿" showAsIcon="1" r:id="rId16" imgW="914400" imgH="828720" progId="PowerPoint.Show.8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8322" y="2848995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6" name="对象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2128129"/>
              </p:ext>
            </p:extLst>
          </p:nvPr>
        </p:nvGraphicFramePr>
        <p:xfrm>
          <a:off x="1888794" y="3482992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7" name="演示文稿" showAsIcon="1" r:id="rId19" imgW="914400" imgH="828720" progId="PowerPoint.Show.8">
                  <p:embed/>
                </p:oleObj>
              </mc:Choice>
              <mc:Fallback>
                <p:oleObj name="演示文稿" showAsIcon="1" r:id="rId19" imgW="914400" imgH="82872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88794" y="3482992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7" name="对象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9194584"/>
              </p:ext>
            </p:extLst>
          </p:nvPr>
        </p:nvGraphicFramePr>
        <p:xfrm>
          <a:off x="1890764" y="4129923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8" name="演示文稿" showAsIcon="1" r:id="rId22" imgW="914400" imgH="828720" progId="PowerPoint.Show.8">
                  <p:embed/>
                </p:oleObj>
              </mc:Choice>
              <mc:Fallback>
                <p:oleObj name="演示文稿" showAsIcon="1" r:id="rId22" imgW="914400" imgH="828720" progId="PowerPoint.Show.8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0764" y="4129923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8" name="对象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9464541"/>
              </p:ext>
            </p:extLst>
          </p:nvPr>
        </p:nvGraphicFramePr>
        <p:xfrm>
          <a:off x="1892352" y="4764504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69" name="演示文稿" showAsIcon="1" r:id="rId24" imgW="914400" imgH="828720" progId="PowerPoint.Show.8">
                  <p:embed/>
                </p:oleObj>
              </mc:Choice>
              <mc:Fallback>
                <p:oleObj name="演示文稿" showAsIcon="1" r:id="rId24" imgW="914400" imgH="828720" progId="PowerPoint.Show.8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2352" y="4764504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9" name="对象 7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4010667"/>
              </p:ext>
            </p:extLst>
          </p:nvPr>
        </p:nvGraphicFramePr>
        <p:xfrm>
          <a:off x="1890764" y="5404125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0" name="演示文稿" showAsIcon="1" r:id="rId27" imgW="914400" imgH="828720" progId="PowerPoint.Show.8">
                  <p:embed/>
                </p:oleObj>
              </mc:Choice>
              <mc:Fallback>
                <p:oleObj name="演示文稿" showAsIcon="1" r:id="rId27" imgW="914400" imgH="828720" progId="PowerPoint.Show.8">
                  <p:embed/>
                  <p:pic>
                    <p:nvPicPr>
                      <p:cNvPr id="0" name="对象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0764" y="5404125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10" name="对象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8086333"/>
              </p:ext>
            </p:extLst>
          </p:nvPr>
        </p:nvGraphicFramePr>
        <p:xfrm>
          <a:off x="1892300" y="6048375"/>
          <a:ext cx="219075" cy="200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1" name="演示文稿" showAsIcon="1" r:id="rId30" imgW="914400" imgH="828720" progId="PowerPoint.Show.8">
                  <p:embed/>
                </p:oleObj>
              </mc:Choice>
              <mc:Fallback>
                <p:oleObj name="演示文稿" showAsIcon="1" r:id="rId30" imgW="914400" imgH="828720" progId="PowerPoint.Show.8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92300" y="6048375"/>
                        <a:ext cx="219075" cy="20002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5915758"/>
              </p:ext>
            </p:extLst>
          </p:nvPr>
        </p:nvGraphicFramePr>
        <p:xfrm>
          <a:off x="7853174" y="6037813"/>
          <a:ext cx="1604963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2" name="包装程序外壳对象" showAsIcon="1" r:id="rId32" imgW="1604880" imgH="473040" progId="Package">
                  <p:embed/>
                </p:oleObj>
              </mc:Choice>
              <mc:Fallback>
                <p:oleObj name="包装程序外壳对象" showAsIcon="1" r:id="rId32" imgW="1604880" imgH="473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3"/>
                      <a:stretch>
                        <a:fillRect/>
                      </a:stretch>
                    </p:blipFill>
                    <p:spPr>
                      <a:xfrm>
                        <a:off x="7853174" y="6037813"/>
                        <a:ext cx="1604963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2250596"/>
              </p:ext>
            </p:extLst>
          </p:nvPr>
        </p:nvGraphicFramePr>
        <p:xfrm>
          <a:off x="7930156" y="5451168"/>
          <a:ext cx="1419225" cy="473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" name="包装程序外壳对象" showAsIcon="1" r:id="rId34" imgW="1419480" imgH="473040" progId="Package">
                  <p:embed/>
                </p:oleObj>
              </mc:Choice>
              <mc:Fallback>
                <p:oleObj name="包装程序外壳对象" showAsIcon="1" r:id="rId34" imgW="1419480" imgH="47304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5"/>
                      <a:stretch>
                        <a:fillRect/>
                      </a:stretch>
                    </p:blipFill>
                    <p:spPr>
                      <a:xfrm>
                        <a:off x="7930156" y="5451168"/>
                        <a:ext cx="1419225" cy="473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16D741B-D3A6-41E6-BDCD-4F869A6AEF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5">
                                            <p:graphicEl>
                                              <a:dgm id="{816D741B-D3A6-41E6-BDCD-4F869A6AEF8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0E9C9CF-FEBA-4BB2-9F22-F6531941B7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>
                                            <p:graphicEl>
                                              <a:dgm id="{80E9C9CF-FEBA-4BB2-9F22-F6531941B7E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0D2900D-0007-49E2-93E4-055CF03594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5">
                                            <p:graphicEl>
                                              <a:dgm id="{B0D2900D-0007-49E2-93E4-055CF03594D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E468E87-5DBE-4010-AC8B-517195128A1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5">
                                            <p:graphicEl>
                                              <a:dgm id="{DE468E87-5DBE-4010-AC8B-517195128A1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1C40204-56B5-4CBA-96C4-28520E95D4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>
                                            <p:graphicEl>
                                              <a:dgm id="{C1C40204-56B5-4CBA-96C4-28520E95D43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2AD46E2-0E14-4C32-80F6-5CD4FC3983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5">
                                            <p:graphicEl>
                                              <a:dgm id="{F2AD46E2-0E14-4C32-80F6-5CD4FC3983AE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66AC7615-AD98-4471-AF23-1524306BB8A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5">
                                            <p:graphicEl>
                                              <a:dgm id="{66AC7615-AD98-4471-AF23-1524306BB8A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F022F040-3A86-401C-9770-479E70CE4C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5">
                                            <p:graphicEl>
                                              <a:dgm id="{F022F040-3A86-401C-9770-479E70CE4C29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AA6CE7E-7E57-43D5-A818-A6A7EE561B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5">
                                            <p:graphicEl>
                                              <a:dgm id="{DAA6CE7E-7E57-43D5-A818-A6A7EE561BE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6818936-E03B-4C19-AC0F-0F604A1F9D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">
                                            <p:graphicEl>
                                              <a:dgm id="{36818936-E03B-4C19-AC0F-0F604A1F9DB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95BF0B58-C355-4558-8C71-77C884132A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">
                                            <p:graphicEl>
                                              <a:dgm id="{95BF0B58-C355-4558-8C71-77C884132ADB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B3D96DA-966D-4330-8F3E-F2F9F28E3A8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">
                                            <p:graphicEl>
                                              <a:dgm id="{3B3D96DA-966D-4330-8F3E-F2F9F28E3A8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7522190-A551-4BD8-BA1B-724E6F7B4E3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5">
                                            <p:graphicEl>
                                              <a:dgm id="{37522190-A551-4BD8-BA1B-724E6F7B4E3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88D1B057-690F-422C-8EB7-4E8218DF0B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5">
                                            <p:graphicEl>
                                              <a:dgm id="{88D1B057-690F-422C-8EB7-4E8218DF0B73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0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FDDB8A7-DCC4-4685-80C7-BB47FAAF01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5">
                                            <p:graphicEl>
                                              <a:dgm id="{DFDDB8A7-DCC4-4685-80C7-BB47FAAF015C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5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E288CDF-B161-41D9-9186-F7F34132C2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">
                                            <p:graphicEl>
                                              <a:dgm id="{7E288CDF-B161-41D9-9186-F7F34132C25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9000"/>
                            </p:stCondLst>
                            <p:childTnLst>
                              <p:par>
                                <p:cTn id="7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9000"/>
                            </p:stCondLst>
                            <p:childTnLst>
                              <p:par>
                                <p:cTn id="7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00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000"/>
                            </p:stCondLst>
                            <p:childTnLst>
                              <p:par>
                                <p:cTn id="8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000"/>
                            </p:stCondLst>
                            <p:childTnLst>
                              <p:par>
                                <p:cTn id="9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9000"/>
                            </p:stCondLst>
                            <p:childTnLst>
                              <p:par>
                                <p:cTn id="9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9000"/>
                            </p:stCondLst>
                            <p:childTnLst>
                              <p:par>
                                <p:cTn id="9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 uiExpand="1">
        <p:bldSub>
          <a:bldDgm bld="one"/>
        </p:bldSub>
      </p:bldGraphic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 smtClean="0"/>
              <a:t>本讲小结</a:t>
            </a:r>
            <a:endParaRPr lang="zh-CN" altLang="en-US" dirty="0"/>
          </a:p>
        </p:txBody>
      </p:sp>
      <p:sp>
        <p:nvSpPr>
          <p:cNvPr id="5124" name="日期占位符 3"/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fld id="{8C483FC0-6BAD-4FE3-B4B1-0A415FF1D1D3}" type="datetime1">
              <a:rPr lang="zh-CN" altLang="en-US" sz="1800" smtClean="0">
                <a:solidFill>
                  <a:schemeClr val="folHlink"/>
                </a:solidFill>
                <a:latin typeface="黑体" pitchFamily="49" charset="-122"/>
                <a:ea typeface="黑体" pitchFamily="49" charset="-122"/>
              </a:rPr>
              <a:t>2019-07-09</a:t>
            </a:fld>
            <a:endParaRPr lang="en-US" altLang="zh-CN" sz="1800" smtClean="0">
              <a:solidFill>
                <a:schemeClr val="folHlink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5125" name="页脚占位符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smtClean="0">
                <a:solidFill>
                  <a:schemeClr val="folHlink"/>
                </a:solidFill>
                <a:latin typeface="黑体" pitchFamily="49" charset="-122"/>
                <a:ea typeface="黑体" pitchFamily="49" charset="-122"/>
              </a:rPr>
              <a:t>嵌入式系统</a:t>
            </a:r>
          </a:p>
        </p:txBody>
      </p:sp>
      <p:sp>
        <p:nvSpPr>
          <p:cNvPr id="5126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fld id="{AEE69063-D5F9-4D23-8156-69A33AB2F607}" type="slidenum">
              <a:rPr lang="en-US" altLang="zh-CN" sz="1800" b="0" smtClean="0">
                <a:latin typeface="黑体" pitchFamily="49" charset="-122"/>
                <a:ea typeface="黑体" pitchFamily="49" charset="-122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zh-CN" sz="1800" b="0" smtClean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695650736"/>
              </p:ext>
            </p:extLst>
          </p:nvPr>
        </p:nvGraphicFramePr>
        <p:xfrm>
          <a:off x="246523" y="1309862"/>
          <a:ext cx="8506539" cy="5052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1738"/>
              </p:ext>
            </p:extLst>
          </p:nvPr>
        </p:nvGraphicFramePr>
        <p:xfrm>
          <a:off x="7961122" y="5848839"/>
          <a:ext cx="219456" cy="1889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2" name="演示文稿" showAsIcon="1" r:id="rId10" imgW="914400" imgH="787320" progId="PowerPoint.Show.12">
                  <p:embed/>
                </p:oleObj>
              </mc:Choice>
              <mc:Fallback>
                <p:oleObj name="演示文稿" showAsIcon="1" r:id="rId10" imgW="914400" imgH="7873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961122" y="5848839"/>
                        <a:ext cx="219456" cy="1889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6C789F3-B889-4884-A6FE-7F483FBD4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graphicEl>
                                              <a:dgm id="{66C789F3-B889-4884-A6FE-7F483FBD4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graphicEl>
                                              <a:dgm id="{66C789F3-B889-4884-A6FE-7F483FBD4F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3A61200-267D-495D-80FD-9A14170B73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graphicEl>
                                              <a:dgm id="{B3A61200-267D-495D-80FD-9A14170B73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graphicEl>
                                              <a:dgm id="{B3A61200-267D-495D-80FD-9A14170B73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0B63601-5BB8-441B-9A63-CDBC5D4F1E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graphicEl>
                                              <a:dgm id="{80B63601-5BB8-441B-9A63-CDBC5D4F1E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graphicEl>
                                              <a:dgm id="{80B63601-5BB8-441B-9A63-CDBC5D4F1E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A238EA6-5934-482A-A8A0-8C259EC4B6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graphicEl>
                                              <a:dgm id="{AA238EA6-5934-482A-A8A0-8C259EC4B6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graphicEl>
                                              <a:dgm id="{AA238EA6-5934-482A-A8A0-8C259EC4B6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3476AEF-F3A9-4BB4-80A5-64B3BBB0CA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graphicEl>
                                              <a:dgm id="{33476AEF-F3A9-4BB4-80A5-64B3BBB0CA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graphicEl>
                                              <a:dgm id="{33476AEF-F3A9-4BB4-80A5-64B3BBB0CA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258F7E7-6F89-467F-8FF6-9805D3C0D9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graphicEl>
                                              <a:dgm id="{F258F7E7-6F89-467F-8FF6-9805D3C0D9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graphicEl>
                                              <a:dgm id="{F258F7E7-6F89-467F-8FF6-9805D3C0D9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1F5ACBB-35A5-4B59-9552-3F9403FA8D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graphicEl>
                                              <a:dgm id="{E1F5ACBB-35A5-4B59-9552-3F9403FA8D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graphicEl>
                                              <a:dgm id="{E1F5ACBB-35A5-4B59-9552-3F9403FA8D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30B6A47-14DB-460F-B041-7B9B2BD670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graphicEl>
                                              <a:dgm id="{E30B6A47-14DB-460F-B041-7B9B2BD670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graphicEl>
                                              <a:dgm id="{E30B6A47-14DB-460F-B041-7B9B2BD670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B29347D2-FBB8-4F5F-B361-E99A6CC23B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graphicEl>
                                              <a:dgm id="{B29347D2-FBB8-4F5F-B361-E99A6CC23B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graphicEl>
                                              <a:dgm id="{B29347D2-FBB8-4F5F-B361-E99A6CC23B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5D96FA8-592F-4DB2-AE06-017840DEA2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graphicEl>
                                              <a:dgm id="{65D96FA8-592F-4DB2-AE06-017840DEA2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graphicEl>
                                              <a:dgm id="{65D96FA8-592F-4DB2-AE06-017840DEA2E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3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日期占位符 3"/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fld id="{393AA565-9E90-4261-86C6-28CBC37410A9}" type="datetime1">
              <a:rPr lang="zh-CN" altLang="en-US" sz="180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</a:rPr>
              <a:t>2019-07-09</a:t>
            </a:fld>
            <a:endParaRPr lang="en-US" altLang="zh-CN" sz="1800" smtClean="0">
              <a:solidFill>
                <a:srgbClr val="00206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147" name="页脚占位符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smtClean="0">
                <a:solidFill>
                  <a:schemeClr val="folHlink"/>
                </a:solidFill>
                <a:latin typeface="黑体" pitchFamily="49" charset="-122"/>
                <a:ea typeface="黑体" pitchFamily="49" charset="-122"/>
              </a:rPr>
              <a:t>嵌入式系统</a:t>
            </a:r>
          </a:p>
        </p:txBody>
      </p:sp>
      <p:sp>
        <p:nvSpPr>
          <p:cNvPr id="6148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fld id="{2E504EDC-C1BD-4F38-8F25-9D4FB7BF307D}" type="slidenum">
              <a:rPr lang="en-US" altLang="zh-CN" sz="1800" b="0" smtClean="0">
                <a:latin typeface="Arial Rounded MT Bold" pitchFamily="34" charset="0"/>
                <a:ea typeface="汉仪娃娃篆简" pitchFamily="2" charset="-122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zh-CN" sz="1800" b="0" smtClean="0">
              <a:latin typeface="Arial Rounded MT Bold" pitchFamily="34" charset="0"/>
              <a:ea typeface="汉仪娃娃篆简" pitchFamily="2" charset="-122"/>
            </a:endParaRPr>
          </a:p>
        </p:txBody>
      </p:sp>
      <p:sp>
        <p:nvSpPr>
          <p:cNvPr id="6149" name="WordArt 4">
            <a:hlinkClick r:id="" action="ppaction://hlinkshowjump?jump=endshow"/>
          </p:cNvPr>
          <p:cNvSpPr>
            <a:spLocks noChangeArrowheads="1" noChangeShapeType="1" noTextEdit="1"/>
          </p:cNvSpPr>
          <p:nvPr/>
        </p:nvSpPr>
        <p:spPr bwMode="auto">
          <a:xfrm>
            <a:off x="2366963" y="2146300"/>
            <a:ext cx="4549775" cy="259238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4800" b="1" kern="10" dirty="0">
                <a:ln w="12700">
                  <a:solidFill>
                    <a:srgbClr val="EAEAEA"/>
                  </a:solidFill>
                  <a:miter lim="800000"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Arial Black"/>
              </a:rPr>
              <a:t>End</a:t>
            </a:r>
            <a:endParaRPr lang="zh-CN" altLang="en-US" sz="4800" b="1" kern="10" dirty="0">
              <a:ln w="12700">
                <a:solidFill>
                  <a:srgbClr val="EAEAEA"/>
                </a:solidFill>
                <a:miter lim="800000"/>
                <a:headEnd/>
                <a:tailEnd/>
              </a:ln>
              <a:gradFill rotWithShape="1">
                <a:gsLst>
                  <a:gs pos="0">
                    <a:srgbClr val="A603AB"/>
                  </a:gs>
                  <a:gs pos="12000">
                    <a:srgbClr val="E81766"/>
                  </a:gs>
                  <a:gs pos="27000">
                    <a:srgbClr val="EE3F17"/>
                  </a:gs>
                  <a:gs pos="48000">
                    <a:srgbClr val="FFFF00"/>
                  </a:gs>
                  <a:gs pos="64999">
                    <a:srgbClr val="1A8D48"/>
                  </a:gs>
                  <a:gs pos="78999">
                    <a:srgbClr val="0819FB"/>
                  </a:gs>
                  <a:gs pos="100000">
                    <a:srgbClr val="A603AB"/>
                  </a:gs>
                </a:gsLst>
                <a:lin ang="0" scaled="1"/>
              </a:gradFill>
              <a:effectLst>
                <a:outerShdw dist="35921" dir="2700000" sy="50000" kx="2115830" algn="bl" rotWithShape="0">
                  <a:srgbClr val="C0C0C0">
                    <a:alpha val="79999"/>
                  </a:srgbClr>
                </a:outerShdw>
              </a:effectLst>
              <a:latin typeface="Arial Black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/>
    </p:bld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隶书"/>
        <a:cs typeface=""/>
      </a:majorFont>
      <a:minorFont>
        <a:latin typeface="Tahoma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新版第01讲_第1章绪论_习题1 108页</Template>
  <TotalTime>11289</TotalTime>
  <Words>230</Words>
  <Application>Microsoft Office PowerPoint</Application>
  <PresentationFormat>全屏显示(4:3)</PresentationFormat>
  <Paragraphs>37</Paragraphs>
  <Slides>3</Slides>
  <Notes>2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3</vt:i4>
      </vt:variant>
    </vt:vector>
  </HeadingPairs>
  <TitlesOfParts>
    <vt:vector size="18" baseType="lpstr">
      <vt:lpstr>汉仪娃娃篆简</vt:lpstr>
      <vt:lpstr>黑体</vt:lpstr>
      <vt:lpstr>楷体_GB2312</vt:lpstr>
      <vt:lpstr>隶书</vt:lpstr>
      <vt:lpstr>宋体</vt:lpstr>
      <vt:lpstr>微软雅黑</vt:lpstr>
      <vt:lpstr>Arial Black</vt:lpstr>
      <vt:lpstr>Arial Rounded MT Bold</vt:lpstr>
      <vt:lpstr>Tahoma</vt:lpstr>
      <vt:lpstr>Times New Roman</vt:lpstr>
      <vt:lpstr>Wingdings</vt:lpstr>
      <vt:lpstr>Blends</vt:lpstr>
      <vt:lpstr>演示文稿</vt:lpstr>
      <vt:lpstr>Microsoft PowerPoint 97-2003 演示文稿</vt:lpstr>
      <vt:lpstr>包装程序外壳对象</vt:lpstr>
      <vt:lpstr>第3讲  ARM处理器的体系结构与指令集</vt:lpstr>
      <vt:lpstr>本讲小结</vt:lpstr>
      <vt:lpstr>PowerPoint 演示文稿</vt:lpstr>
    </vt:vector>
  </TitlesOfParts>
  <Company>Northeast Normal University Department Computer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 CE 应用程序平台搭建与程序移植问题</dc:title>
  <dc:creator>dbpu</dc:creator>
  <cp:lastModifiedBy>Peter</cp:lastModifiedBy>
  <cp:revision>748</cp:revision>
  <dcterms:created xsi:type="dcterms:W3CDTF">2002-10-26T02:20:04Z</dcterms:created>
  <dcterms:modified xsi:type="dcterms:W3CDTF">2019-07-09T09:59:55Z</dcterms:modified>
</cp:coreProperties>
</file>